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1"/>
  </p:notesMasterIdLst>
  <p:handoutMasterIdLst>
    <p:handoutMasterId r:id="rId82"/>
  </p:handoutMasterIdLst>
  <p:sldIdLst>
    <p:sldId id="256" r:id="rId2"/>
    <p:sldId id="309" r:id="rId3"/>
    <p:sldId id="310" r:id="rId4"/>
    <p:sldId id="321" r:id="rId5"/>
    <p:sldId id="404" r:id="rId6"/>
    <p:sldId id="311" r:id="rId7"/>
    <p:sldId id="312" r:id="rId8"/>
    <p:sldId id="313" r:id="rId9"/>
    <p:sldId id="314" r:id="rId10"/>
    <p:sldId id="322" r:id="rId11"/>
    <p:sldId id="315" r:id="rId12"/>
    <p:sldId id="316" r:id="rId13"/>
    <p:sldId id="317" r:id="rId14"/>
    <p:sldId id="407" r:id="rId15"/>
    <p:sldId id="408" r:id="rId16"/>
    <p:sldId id="318" r:id="rId17"/>
    <p:sldId id="409" r:id="rId18"/>
    <p:sldId id="401" r:id="rId19"/>
    <p:sldId id="319" r:id="rId20"/>
    <p:sldId id="323" r:id="rId21"/>
    <p:sldId id="324" r:id="rId22"/>
    <p:sldId id="325" r:id="rId23"/>
    <p:sldId id="339" r:id="rId24"/>
    <p:sldId id="340" r:id="rId25"/>
    <p:sldId id="341" r:id="rId26"/>
    <p:sldId id="320" r:id="rId27"/>
    <p:sldId id="361" r:id="rId28"/>
    <p:sldId id="342" r:id="rId29"/>
    <p:sldId id="326" r:id="rId30"/>
    <p:sldId id="405" r:id="rId31"/>
    <p:sldId id="411" r:id="rId32"/>
    <p:sldId id="412" r:id="rId33"/>
    <p:sldId id="413" r:id="rId34"/>
    <p:sldId id="350" r:id="rId35"/>
    <p:sldId id="410" r:id="rId36"/>
    <p:sldId id="399" r:id="rId37"/>
    <p:sldId id="343" r:id="rId38"/>
    <p:sldId id="344" r:id="rId39"/>
    <p:sldId id="345" r:id="rId40"/>
    <p:sldId id="346" r:id="rId41"/>
    <p:sldId id="328" r:id="rId42"/>
    <p:sldId id="347" r:id="rId43"/>
    <p:sldId id="348" r:id="rId44"/>
    <p:sldId id="349" r:id="rId45"/>
    <p:sldId id="329" r:id="rId46"/>
    <p:sldId id="330" r:id="rId47"/>
    <p:sldId id="351" r:id="rId48"/>
    <p:sldId id="352" r:id="rId49"/>
    <p:sldId id="331" r:id="rId50"/>
    <p:sldId id="332" r:id="rId51"/>
    <p:sldId id="359" r:id="rId52"/>
    <p:sldId id="360" r:id="rId53"/>
    <p:sldId id="365" r:id="rId54"/>
    <p:sldId id="414" r:id="rId55"/>
    <p:sldId id="354" r:id="rId56"/>
    <p:sldId id="355" r:id="rId57"/>
    <p:sldId id="386" r:id="rId58"/>
    <p:sldId id="387" r:id="rId59"/>
    <p:sldId id="388" r:id="rId60"/>
    <p:sldId id="389" r:id="rId61"/>
    <p:sldId id="394" r:id="rId62"/>
    <p:sldId id="395" r:id="rId63"/>
    <p:sldId id="366" r:id="rId64"/>
    <p:sldId id="356" r:id="rId65"/>
    <p:sldId id="367" r:id="rId66"/>
    <p:sldId id="370" r:id="rId67"/>
    <p:sldId id="371" r:id="rId68"/>
    <p:sldId id="380" r:id="rId69"/>
    <p:sldId id="381" r:id="rId70"/>
    <p:sldId id="402" r:id="rId71"/>
    <p:sldId id="372" r:id="rId72"/>
    <p:sldId id="382" r:id="rId73"/>
    <p:sldId id="384" r:id="rId74"/>
    <p:sldId id="385" r:id="rId75"/>
    <p:sldId id="396" r:id="rId76"/>
    <p:sldId id="397" r:id="rId77"/>
    <p:sldId id="398" r:id="rId78"/>
    <p:sldId id="400" r:id="rId79"/>
    <p:sldId id="259" r:id="rId80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5572" autoAdjust="0"/>
  </p:normalViewPr>
  <p:slideViewPr>
    <p:cSldViewPr>
      <p:cViewPr>
        <p:scale>
          <a:sx n="70" d="100"/>
          <a:sy n="70" d="100"/>
        </p:scale>
        <p:origin x="-1374" y="-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99" d="100"/>
          <a:sy n="99" d="100"/>
        </p:scale>
        <p:origin x="-3576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notesMaster" Target="notesMasters/notesMaster1.xml"/><Relationship Id="rId86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handoutMaster" Target="handoutMasters/handoutMaster1.xml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46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364F659-D95B-464F-BC15-3B531EF3CE97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C26C23E6-27CF-41EB-8F8A-D306C650A966}">
      <dgm:prSet/>
      <dgm:spPr>
        <a:solidFill>
          <a:schemeClr val="accent5"/>
        </a:solidFill>
      </dgm:spPr>
      <dgm:t>
        <a:bodyPr/>
        <a:lstStyle/>
        <a:p>
          <a:pPr rtl="0"/>
          <a:r>
            <a:rPr lang="zh-CN" dirty="0" smtClean="0"/>
            <a:t>连接数据库服务器</a:t>
          </a:r>
          <a:endParaRPr lang="zh-CN" dirty="0"/>
        </a:p>
      </dgm:t>
    </dgm:pt>
    <dgm:pt modelId="{083916F4-CF1C-485E-AC4A-20609FE57B05}" type="parTrans" cxnId="{FD139C13-6A1E-4735-A27D-09ADBF9DF049}">
      <dgm:prSet/>
      <dgm:spPr/>
      <dgm:t>
        <a:bodyPr/>
        <a:lstStyle/>
        <a:p>
          <a:endParaRPr lang="zh-CN" altLang="en-US"/>
        </a:p>
      </dgm:t>
    </dgm:pt>
    <dgm:pt modelId="{16B94D80-7201-40AE-ABDB-43F57707BB09}" type="sibTrans" cxnId="{FD139C13-6A1E-4735-A27D-09ADBF9DF049}">
      <dgm:prSet/>
      <dgm:spPr/>
      <dgm:t>
        <a:bodyPr/>
        <a:lstStyle/>
        <a:p>
          <a:endParaRPr lang="zh-CN" altLang="en-US"/>
        </a:p>
      </dgm:t>
    </dgm:pt>
    <dgm:pt modelId="{EDADE32A-63C6-4D81-8E86-553E9B1FE712}">
      <dgm:prSet/>
      <dgm:spPr>
        <a:solidFill>
          <a:schemeClr val="accent5"/>
        </a:solidFill>
      </dgm:spPr>
      <dgm:t>
        <a:bodyPr/>
        <a:lstStyle/>
        <a:p>
          <a:pPr rtl="0"/>
          <a:r>
            <a:rPr lang="zh-CN" dirty="0" smtClean="0"/>
            <a:t>选择数据库</a:t>
          </a:r>
          <a:endParaRPr lang="zh-CN" dirty="0"/>
        </a:p>
      </dgm:t>
    </dgm:pt>
    <dgm:pt modelId="{567C9EBF-4EC5-4957-99B4-CD42CB343CD2}" type="parTrans" cxnId="{17F3A29E-80B9-4A2A-8423-B3A96A51CB86}">
      <dgm:prSet/>
      <dgm:spPr/>
      <dgm:t>
        <a:bodyPr/>
        <a:lstStyle/>
        <a:p>
          <a:endParaRPr lang="zh-CN" altLang="en-US"/>
        </a:p>
      </dgm:t>
    </dgm:pt>
    <dgm:pt modelId="{7D47B00F-A4A3-4B00-BACE-0489AB3A2AD6}" type="sibTrans" cxnId="{17F3A29E-80B9-4A2A-8423-B3A96A51CB86}">
      <dgm:prSet/>
      <dgm:spPr/>
      <dgm:t>
        <a:bodyPr/>
        <a:lstStyle/>
        <a:p>
          <a:endParaRPr lang="zh-CN" altLang="en-US"/>
        </a:p>
      </dgm:t>
    </dgm:pt>
    <dgm:pt modelId="{2D5A33E7-D6A1-4404-AB75-B9C47DA13B23}">
      <dgm:prSet/>
      <dgm:spPr>
        <a:solidFill>
          <a:schemeClr val="accent5"/>
        </a:solidFill>
      </dgm:spPr>
      <dgm:t>
        <a:bodyPr/>
        <a:lstStyle/>
        <a:p>
          <a:pPr rtl="0"/>
          <a:r>
            <a:rPr lang="zh-CN" dirty="0" smtClean="0"/>
            <a:t>设置字符集</a:t>
          </a:r>
          <a:endParaRPr lang="zh-CN" dirty="0"/>
        </a:p>
      </dgm:t>
    </dgm:pt>
    <dgm:pt modelId="{622C2523-9659-4B11-9D6A-A984A4CAA947}" type="parTrans" cxnId="{B5C71F99-FACF-4549-AAAF-4BE715A333B7}">
      <dgm:prSet/>
      <dgm:spPr/>
      <dgm:t>
        <a:bodyPr/>
        <a:lstStyle/>
        <a:p>
          <a:endParaRPr lang="zh-CN" altLang="en-US"/>
        </a:p>
      </dgm:t>
    </dgm:pt>
    <dgm:pt modelId="{CDE26EB0-AF74-470C-9A68-43DD16C0F966}" type="sibTrans" cxnId="{B5C71F99-FACF-4549-AAAF-4BE715A333B7}">
      <dgm:prSet/>
      <dgm:spPr/>
      <dgm:t>
        <a:bodyPr/>
        <a:lstStyle/>
        <a:p>
          <a:endParaRPr lang="zh-CN" altLang="en-US"/>
        </a:p>
      </dgm:t>
    </dgm:pt>
    <dgm:pt modelId="{7B4289F4-5D3F-4E6E-B498-608A27CB72DF}">
      <dgm:prSet/>
      <dgm:spPr/>
      <dgm:t>
        <a:bodyPr/>
        <a:lstStyle/>
        <a:p>
          <a:pPr rtl="0"/>
          <a:r>
            <a:rPr lang="zh-CN" altLang="en-US" smtClean="0"/>
            <a:t>发送、执行</a:t>
          </a:r>
          <a:r>
            <a:rPr lang="en-US" dirty="0" smtClean="0"/>
            <a:t>SQL</a:t>
          </a:r>
          <a:r>
            <a:rPr lang="zh-CN" dirty="0" smtClean="0"/>
            <a:t>语句</a:t>
          </a:r>
          <a:endParaRPr lang="zh-CN" dirty="0"/>
        </a:p>
      </dgm:t>
    </dgm:pt>
    <dgm:pt modelId="{CE25F46B-3F1A-45B6-91AD-9BF5D46B66B4}" type="parTrans" cxnId="{F880CCDE-D799-4235-B64E-F12E83CACEFF}">
      <dgm:prSet/>
      <dgm:spPr/>
      <dgm:t>
        <a:bodyPr/>
        <a:lstStyle/>
        <a:p>
          <a:endParaRPr lang="zh-CN" altLang="en-US"/>
        </a:p>
      </dgm:t>
    </dgm:pt>
    <dgm:pt modelId="{11BB23B5-3AB6-4C57-9360-55A85BD61235}" type="sibTrans" cxnId="{F880CCDE-D799-4235-B64E-F12E83CACEFF}">
      <dgm:prSet/>
      <dgm:spPr/>
      <dgm:t>
        <a:bodyPr/>
        <a:lstStyle/>
        <a:p>
          <a:endParaRPr lang="zh-CN" altLang="en-US"/>
        </a:p>
      </dgm:t>
    </dgm:pt>
    <dgm:pt modelId="{470D0F2E-FB0C-4450-BE2C-7B330E0C619D}">
      <dgm:prSet/>
      <dgm:spPr/>
      <dgm:t>
        <a:bodyPr/>
        <a:lstStyle/>
        <a:p>
          <a:pPr rtl="0"/>
          <a:r>
            <a:rPr lang="zh-CN" dirty="0" smtClean="0"/>
            <a:t>处理</a:t>
          </a:r>
          <a:r>
            <a:rPr lang="zh-CN" altLang="en-US" dirty="0" smtClean="0"/>
            <a:t>结果集或者错误提示</a:t>
          </a:r>
          <a:endParaRPr lang="zh-CN" dirty="0"/>
        </a:p>
      </dgm:t>
    </dgm:pt>
    <dgm:pt modelId="{A8E3E552-EDD9-4476-893C-147B3C064A22}" type="parTrans" cxnId="{E31165FC-69E7-4C2D-A88D-3100D21CF8A9}">
      <dgm:prSet/>
      <dgm:spPr/>
      <dgm:t>
        <a:bodyPr/>
        <a:lstStyle/>
        <a:p>
          <a:endParaRPr lang="zh-CN" altLang="en-US"/>
        </a:p>
      </dgm:t>
    </dgm:pt>
    <dgm:pt modelId="{47C9C983-A4F9-46AB-BA6A-80E78312F54E}" type="sibTrans" cxnId="{E31165FC-69E7-4C2D-A88D-3100D21CF8A9}">
      <dgm:prSet/>
      <dgm:spPr/>
      <dgm:t>
        <a:bodyPr/>
        <a:lstStyle/>
        <a:p>
          <a:endParaRPr lang="zh-CN" altLang="en-US"/>
        </a:p>
      </dgm:t>
    </dgm:pt>
    <dgm:pt modelId="{15D2B6AE-DBCE-4FAD-AE1F-FD586F9F059F}">
      <dgm:prSet/>
      <dgm:spPr/>
      <dgm:t>
        <a:bodyPr/>
        <a:lstStyle/>
        <a:p>
          <a:pPr rtl="0"/>
          <a:r>
            <a:rPr lang="zh-CN" altLang="en-US" dirty="0" smtClean="0"/>
            <a:t>关闭连接</a:t>
          </a:r>
          <a:endParaRPr lang="zh-CN" dirty="0"/>
        </a:p>
      </dgm:t>
    </dgm:pt>
    <dgm:pt modelId="{7C41620B-07A0-4DAB-B5F2-327BEC1A305D}" type="parTrans" cxnId="{D3571B48-672B-4F6E-A5A6-E076B3B063AC}">
      <dgm:prSet/>
      <dgm:spPr/>
      <dgm:t>
        <a:bodyPr/>
        <a:lstStyle/>
        <a:p>
          <a:endParaRPr lang="zh-CN" altLang="en-US"/>
        </a:p>
      </dgm:t>
    </dgm:pt>
    <dgm:pt modelId="{B0BA8C8F-E3DC-4DFE-84E4-2C8CA695534A}" type="sibTrans" cxnId="{D3571B48-672B-4F6E-A5A6-E076B3B063AC}">
      <dgm:prSet/>
      <dgm:spPr/>
      <dgm:t>
        <a:bodyPr/>
        <a:lstStyle/>
        <a:p>
          <a:endParaRPr lang="zh-CN" altLang="en-US"/>
        </a:p>
      </dgm:t>
    </dgm:pt>
    <dgm:pt modelId="{9F5511D4-A3D8-4F5C-9703-5256C9F163E8}" type="pres">
      <dgm:prSet presAssocID="{7364F659-D95B-464F-BC15-3B531EF3CE97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7C900478-E9F2-4A34-8A3F-266D23B02CD1}" type="pres">
      <dgm:prSet presAssocID="{C26C23E6-27CF-41EB-8F8A-D306C650A966}" presName="linNode" presStyleCnt="0"/>
      <dgm:spPr/>
    </dgm:pt>
    <dgm:pt modelId="{2F1D6C44-77D4-4068-9E92-EFE694C520E7}" type="pres">
      <dgm:prSet presAssocID="{C26C23E6-27CF-41EB-8F8A-D306C650A966}" presName="parentText" presStyleLbl="node1" presStyleIdx="0" presStyleCnt="6" custLinFactNeighborX="-1041" custLinFactNeighborY="-6169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C7276DF-7771-4EB1-A1B8-244AB6BE1BB1}" type="pres">
      <dgm:prSet presAssocID="{16B94D80-7201-40AE-ABDB-43F57707BB09}" presName="sp" presStyleCnt="0"/>
      <dgm:spPr/>
    </dgm:pt>
    <dgm:pt modelId="{5B32ECDC-9B3C-4454-92DB-29FB5F0D234E}" type="pres">
      <dgm:prSet presAssocID="{EDADE32A-63C6-4D81-8E86-553E9B1FE712}" presName="linNode" presStyleCnt="0"/>
      <dgm:spPr/>
    </dgm:pt>
    <dgm:pt modelId="{E169CE1E-3D24-4FEC-87C8-FC13869B6ED5}" type="pres">
      <dgm:prSet presAssocID="{EDADE32A-63C6-4D81-8E86-553E9B1FE712}" presName="parentText" presStyleLbl="node1" presStyleIdx="1" presStyleCnt="6" custLinFactNeighborX="-1041" custLinFactNeighborY="97764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BB71C99-E72F-4094-939C-7CD64C9325B4}" type="pres">
      <dgm:prSet presAssocID="{7D47B00F-A4A3-4B00-BACE-0489AB3A2AD6}" presName="sp" presStyleCnt="0"/>
      <dgm:spPr/>
    </dgm:pt>
    <dgm:pt modelId="{A0392DBC-9936-464A-8D20-D8DCC1F52189}" type="pres">
      <dgm:prSet presAssocID="{2D5A33E7-D6A1-4404-AB75-B9C47DA13B23}" presName="linNode" presStyleCnt="0"/>
      <dgm:spPr/>
    </dgm:pt>
    <dgm:pt modelId="{0D9680F3-0542-4EB9-8984-99C8C035C798}" type="pres">
      <dgm:prSet presAssocID="{2D5A33E7-D6A1-4404-AB75-B9C47DA13B23}" presName="parentText" presStyleLbl="node1" presStyleIdx="2" presStyleCnt="6" custLinFactY="-6728" custLinFactNeighborX="-1041" custLinFactNeighborY="-100000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06A60B1-0026-49AB-952B-593AF3373BF2}" type="pres">
      <dgm:prSet presAssocID="{CDE26EB0-AF74-470C-9A68-43DD16C0F966}" presName="sp" presStyleCnt="0"/>
      <dgm:spPr/>
    </dgm:pt>
    <dgm:pt modelId="{ACB223CE-9682-4187-9019-215FC61EED3E}" type="pres">
      <dgm:prSet presAssocID="{7B4289F4-5D3F-4E6E-B498-608A27CB72DF}" presName="linNode" presStyleCnt="0"/>
      <dgm:spPr/>
    </dgm:pt>
    <dgm:pt modelId="{4CBCCA89-1BED-4CA5-826D-5FB6BBCA2EE6}" type="pres">
      <dgm:prSet presAssocID="{7B4289F4-5D3F-4E6E-B498-608A27CB72DF}" presName="parentText" presStyleLbl="node1" presStyleIdx="3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AA3ED9B-189C-438E-8352-C4663C81D1BB}" type="pres">
      <dgm:prSet presAssocID="{11BB23B5-3AB6-4C57-9360-55A85BD61235}" presName="sp" presStyleCnt="0"/>
      <dgm:spPr/>
    </dgm:pt>
    <dgm:pt modelId="{90BADBAF-59E0-4041-A50A-62F223BA2259}" type="pres">
      <dgm:prSet presAssocID="{470D0F2E-FB0C-4450-BE2C-7B330E0C619D}" presName="linNode" presStyleCnt="0"/>
      <dgm:spPr/>
    </dgm:pt>
    <dgm:pt modelId="{38260983-EF9D-470C-A988-CA16056F9CE3}" type="pres">
      <dgm:prSet presAssocID="{470D0F2E-FB0C-4450-BE2C-7B330E0C619D}" presName="parentText" presStyleLbl="node1" presStyleIdx="4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06D690F-8C44-434E-AE35-6CFA59278ECE}" type="pres">
      <dgm:prSet presAssocID="{47C9C983-A4F9-46AB-BA6A-80E78312F54E}" presName="sp" presStyleCnt="0"/>
      <dgm:spPr/>
    </dgm:pt>
    <dgm:pt modelId="{BE9E1983-744A-49A8-B990-04FE6A177CEE}" type="pres">
      <dgm:prSet presAssocID="{15D2B6AE-DBCE-4FAD-AE1F-FD586F9F059F}" presName="linNode" presStyleCnt="0"/>
      <dgm:spPr/>
    </dgm:pt>
    <dgm:pt modelId="{7C571098-8DF7-4164-BEF6-1EA22916111F}" type="pres">
      <dgm:prSet presAssocID="{15D2B6AE-DBCE-4FAD-AE1F-FD586F9F059F}" presName="parentText" presStyleLbl="node1" presStyleIdx="5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88CA76B2-22DF-4B37-8985-69E575538695}" type="presOf" srcId="{15D2B6AE-DBCE-4FAD-AE1F-FD586F9F059F}" destId="{7C571098-8DF7-4164-BEF6-1EA22916111F}" srcOrd="0" destOrd="0" presId="urn:microsoft.com/office/officeart/2005/8/layout/vList5"/>
    <dgm:cxn modelId="{D3571B48-672B-4F6E-A5A6-E076B3B063AC}" srcId="{7364F659-D95B-464F-BC15-3B531EF3CE97}" destId="{15D2B6AE-DBCE-4FAD-AE1F-FD586F9F059F}" srcOrd="5" destOrd="0" parTransId="{7C41620B-07A0-4DAB-B5F2-327BEC1A305D}" sibTransId="{B0BA8C8F-E3DC-4DFE-84E4-2C8CA695534A}"/>
    <dgm:cxn modelId="{475183D9-21C1-46AF-9B4A-88CC93442F27}" type="presOf" srcId="{7364F659-D95B-464F-BC15-3B531EF3CE97}" destId="{9F5511D4-A3D8-4F5C-9703-5256C9F163E8}" srcOrd="0" destOrd="0" presId="urn:microsoft.com/office/officeart/2005/8/layout/vList5"/>
    <dgm:cxn modelId="{F880CCDE-D799-4235-B64E-F12E83CACEFF}" srcId="{7364F659-D95B-464F-BC15-3B531EF3CE97}" destId="{7B4289F4-5D3F-4E6E-B498-608A27CB72DF}" srcOrd="3" destOrd="0" parTransId="{CE25F46B-3F1A-45B6-91AD-9BF5D46B66B4}" sibTransId="{11BB23B5-3AB6-4C57-9360-55A85BD61235}"/>
    <dgm:cxn modelId="{17F3A29E-80B9-4A2A-8423-B3A96A51CB86}" srcId="{7364F659-D95B-464F-BC15-3B531EF3CE97}" destId="{EDADE32A-63C6-4D81-8E86-553E9B1FE712}" srcOrd="1" destOrd="0" parTransId="{567C9EBF-4EC5-4957-99B4-CD42CB343CD2}" sibTransId="{7D47B00F-A4A3-4B00-BACE-0489AB3A2AD6}"/>
    <dgm:cxn modelId="{E31165FC-69E7-4C2D-A88D-3100D21CF8A9}" srcId="{7364F659-D95B-464F-BC15-3B531EF3CE97}" destId="{470D0F2E-FB0C-4450-BE2C-7B330E0C619D}" srcOrd="4" destOrd="0" parTransId="{A8E3E552-EDD9-4476-893C-147B3C064A22}" sibTransId="{47C9C983-A4F9-46AB-BA6A-80E78312F54E}"/>
    <dgm:cxn modelId="{52C74D2C-E9BC-4CD5-BAB7-E1317C64D564}" type="presOf" srcId="{2D5A33E7-D6A1-4404-AB75-B9C47DA13B23}" destId="{0D9680F3-0542-4EB9-8984-99C8C035C798}" srcOrd="0" destOrd="0" presId="urn:microsoft.com/office/officeart/2005/8/layout/vList5"/>
    <dgm:cxn modelId="{98C47181-4502-49D4-A1D9-718C6442B773}" type="presOf" srcId="{470D0F2E-FB0C-4450-BE2C-7B330E0C619D}" destId="{38260983-EF9D-470C-A988-CA16056F9CE3}" srcOrd="0" destOrd="0" presId="urn:microsoft.com/office/officeart/2005/8/layout/vList5"/>
    <dgm:cxn modelId="{88741AC0-D9B4-4F10-A433-956C5BAD8158}" type="presOf" srcId="{7B4289F4-5D3F-4E6E-B498-608A27CB72DF}" destId="{4CBCCA89-1BED-4CA5-826D-5FB6BBCA2EE6}" srcOrd="0" destOrd="0" presId="urn:microsoft.com/office/officeart/2005/8/layout/vList5"/>
    <dgm:cxn modelId="{F17890B7-577F-4020-891E-A56EE013E8CC}" type="presOf" srcId="{C26C23E6-27CF-41EB-8F8A-D306C650A966}" destId="{2F1D6C44-77D4-4068-9E92-EFE694C520E7}" srcOrd="0" destOrd="0" presId="urn:microsoft.com/office/officeart/2005/8/layout/vList5"/>
    <dgm:cxn modelId="{FD139C13-6A1E-4735-A27D-09ADBF9DF049}" srcId="{7364F659-D95B-464F-BC15-3B531EF3CE97}" destId="{C26C23E6-27CF-41EB-8F8A-D306C650A966}" srcOrd="0" destOrd="0" parTransId="{083916F4-CF1C-485E-AC4A-20609FE57B05}" sibTransId="{16B94D80-7201-40AE-ABDB-43F57707BB09}"/>
    <dgm:cxn modelId="{B5C71F99-FACF-4549-AAAF-4BE715A333B7}" srcId="{7364F659-D95B-464F-BC15-3B531EF3CE97}" destId="{2D5A33E7-D6A1-4404-AB75-B9C47DA13B23}" srcOrd="2" destOrd="0" parTransId="{622C2523-9659-4B11-9D6A-A984A4CAA947}" sibTransId="{CDE26EB0-AF74-470C-9A68-43DD16C0F966}"/>
    <dgm:cxn modelId="{BC05B7AC-6794-4F3B-A66F-7A50181F77F7}" type="presOf" srcId="{EDADE32A-63C6-4D81-8E86-553E9B1FE712}" destId="{E169CE1E-3D24-4FEC-87C8-FC13869B6ED5}" srcOrd="0" destOrd="0" presId="urn:microsoft.com/office/officeart/2005/8/layout/vList5"/>
    <dgm:cxn modelId="{C849D83E-AB2F-4CBE-8792-669F7A256AD8}" type="presParOf" srcId="{9F5511D4-A3D8-4F5C-9703-5256C9F163E8}" destId="{7C900478-E9F2-4A34-8A3F-266D23B02CD1}" srcOrd="0" destOrd="0" presId="urn:microsoft.com/office/officeart/2005/8/layout/vList5"/>
    <dgm:cxn modelId="{425009D9-3FF8-40BB-8571-A7C371C44664}" type="presParOf" srcId="{7C900478-E9F2-4A34-8A3F-266D23B02CD1}" destId="{2F1D6C44-77D4-4068-9E92-EFE694C520E7}" srcOrd="0" destOrd="0" presId="urn:microsoft.com/office/officeart/2005/8/layout/vList5"/>
    <dgm:cxn modelId="{5C2E4600-230D-45BB-92B3-4E5614F3A3A8}" type="presParOf" srcId="{9F5511D4-A3D8-4F5C-9703-5256C9F163E8}" destId="{9C7276DF-7771-4EB1-A1B8-244AB6BE1BB1}" srcOrd="1" destOrd="0" presId="urn:microsoft.com/office/officeart/2005/8/layout/vList5"/>
    <dgm:cxn modelId="{9BB1CA51-2D44-483A-B8CD-E31BE5D4022B}" type="presParOf" srcId="{9F5511D4-A3D8-4F5C-9703-5256C9F163E8}" destId="{5B32ECDC-9B3C-4454-92DB-29FB5F0D234E}" srcOrd="2" destOrd="0" presId="urn:microsoft.com/office/officeart/2005/8/layout/vList5"/>
    <dgm:cxn modelId="{18B540DA-0937-4857-A99B-8990F1569140}" type="presParOf" srcId="{5B32ECDC-9B3C-4454-92DB-29FB5F0D234E}" destId="{E169CE1E-3D24-4FEC-87C8-FC13869B6ED5}" srcOrd="0" destOrd="0" presId="urn:microsoft.com/office/officeart/2005/8/layout/vList5"/>
    <dgm:cxn modelId="{24A909C7-FE13-4724-A19B-2C7BB9F97573}" type="presParOf" srcId="{9F5511D4-A3D8-4F5C-9703-5256C9F163E8}" destId="{7BB71C99-E72F-4094-939C-7CD64C9325B4}" srcOrd="3" destOrd="0" presId="urn:microsoft.com/office/officeart/2005/8/layout/vList5"/>
    <dgm:cxn modelId="{038A36E9-6D28-49F2-87E9-C1785F6D9D1A}" type="presParOf" srcId="{9F5511D4-A3D8-4F5C-9703-5256C9F163E8}" destId="{A0392DBC-9936-464A-8D20-D8DCC1F52189}" srcOrd="4" destOrd="0" presId="urn:microsoft.com/office/officeart/2005/8/layout/vList5"/>
    <dgm:cxn modelId="{FA8ED016-0B22-48EF-83B2-E35197B92414}" type="presParOf" srcId="{A0392DBC-9936-464A-8D20-D8DCC1F52189}" destId="{0D9680F3-0542-4EB9-8984-99C8C035C798}" srcOrd="0" destOrd="0" presId="urn:microsoft.com/office/officeart/2005/8/layout/vList5"/>
    <dgm:cxn modelId="{C5AC9F31-609C-4356-85B7-35ABE6F82B58}" type="presParOf" srcId="{9F5511D4-A3D8-4F5C-9703-5256C9F163E8}" destId="{506A60B1-0026-49AB-952B-593AF3373BF2}" srcOrd="5" destOrd="0" presId="urn:microsoft.com/office/officeart/2005/8/layout/vList5"/>
    <dgm:cxn modelId="{714F0DE0-164C-4083-9B4F-6CB7FB7356D1}" type="presParOf" srcId="{9F5511D4-A3D8-4F5C-9703-5256C9F163E8}" destId="{ACB223CE-9682-4187-9019-215FC61EED3E}" srcOrd="6" destOrd="0" presId="urn:microsoft.com/office/officeart/2005/8/layout/vList5"/>
    <dgm:cxn modelId="{16AFC375-4D0A-40ED-A5DF-304EE8A94D35}" type="presParOf" srcId="{ACB223CE-9682-4187-9019-215FC61EED3E}" destId="{4CBCCA89-1BED-4CA5-826D-5FB6BBCA2EE6}" srcOrd="0" destOrd="0" presId="urn:microsoft.com/office/officeart/2005/8/layout/vList5"/>
    <dgm:cxn modelId="{6033A75E-E7F8-4531-B043-C36A3429DE35}" type="presParOf" srcId="{9F5511D4-A3D8-4F5C-9703-5256C9F163E8}" destId="{CAA3ED9B-189C-438E-8352-C4663C81D1BB}" srcOrd="7" destOrd="0" presId="urn:microsoft.com/office/officeart/2005/8/layout/vList5"/>
    <dgm:cxn modelId="{8BC813C2-0D61-4D38-9CF4-4F8096910CF8}" type="presParOf" srcId="{9F5511D4-A3D8-4F5C-9703-5256C9F163E8}" destId="{90BADBAF-59E0-4041-A50A-62F223BA2259}" srcOrd="8" destOrd="0" presId="urn:microsoft.com/office/officeart/2005/8/layout/vList5"/>
    <dgm:cxn modelId="{EABEA36E-BBE6-4945-8DE6-37CBE2769B0B}" type="presParOf" srcId="{90BADBAF-59E0-4041-A50A-62F223BA2259}" destId="{38260983-EF9D-470C-A988-CA16056F9CE3}" srcOrd="0" destOrd="0" presId="urn:microsoft.com/office/officeart/2005/8/layout/vList5"/>
    <dgm:cxn modelId="{7E874232-1116-4738-80A2-FDFD64261926}" type="presParOf" srcId="{9F5511D4-A3D8-4F5C-9703-5256C9F163E8}" destId="{706D690F-8C44-434E-AE35-6CFA59278ECE}" srcOrd="9" destOrd="0" presId="urn:microsoft.com/office/officeart/2005/8/layout/vList5"/>
    <dgm:cxn modelId="{DCA2307D-85AA-432F-A414-D8EBD84894FC}" type="presParOf" srcId="{9F5511D4-A3D8-4F5C-9703-5256C9F163E8}" destId="{BE9E1983-744A-49A8-B990-04FE6A177CEE}" srcOrd="10" destOrd="0" presId="urn:microsoft.com/office/officeart/2005/8/layout/vList5"/>
    <dgm:cxn modelId="{634C769B-3679-4054-9AEE-15C8B7576DDE}" type="presParOf" srcId="{BE9E1983-744A-49A8-B990-04FE6A177CEE}" destId="{7C571098-8DF7-4164-BEF6-1EA22916111F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E5481F7-7F77-449E-B5A3-294F563B92ED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FF2D7BD2-FE12-474A-B8BC-B365C26E4B5A}">
      <dgm:prSet/>
      <dgm:spPr/>
      <dgm:t>
        <a:bodyPr/>
        <a:lstStyle/>
        <a:p>
          <a:pPr rtl="0"/>
          <a:r>
            <a:rPr lang="zh-CN" smtClean="0"/>
            <a:t>表单设计</a:t>
          </a:r>
          <a:endParaRPr lang="zh-CN"/>
        </a:p>
      </dgm:t>
    </dgm:pt>
    <dgm:pt modelId="{4366183D-661D-4B3A-B3FD-7A27774F2EB5}" type="parTrans" cxnId="{B9495767-4534-4AC2-B503-3F7D3E5C6016}">
      <dgm:prSet/>
      <dgm:spPr/>
      <dgm:t>
        <a:bodyPr/>
        <a:lstStyle/>
        <a:p>
          <a:endParaRPr lang="zh-CN" altLang="en-US"/>
        </a:p>
      </dgm:t>
    </dgm:pt>
    <dgm:pt modelId="{60D13B15-B065-4A63-B542-66342BAF90F0}" type="sibTrans" cxnId="{B9495767-4534-4AC2-B503-3F7D3E5C6016}">
      <dgm:prSet/>
      <dgm:spPr/>
      <dgm:t>
        <a:bodyPr/>
        <a:lstStyle/>
        <a:p>
          <a:endParaRPr lang="zh-CN" altLang="en-US"/>
        </a:p>
      </dgm:t>
    </dgm:pt>
    <dgm:pt modelId="{CD8A57E2-D9F8-4C80-8215-D9018672636E}">
      <dgm:prSet/>
      <dgm:spPr>
        <a:solidFill>
          <a:schemeClr val="accent5"/>
        </a:solidFill>
      </dgm:spPr>
      <dgm:t>
        <a:bodyPr/>
        <a:lstStyle/>
        <a:p>
          <a:pPr rtl="0"/>
          <a:r>
            <a:rPr lang="zh-CN" dirty="0" smtClean="0"/>
            <a:t>接收数据</a:t>
          </a:r>
          <a:endParaRPr lang="zh-CN" dirty="0"/>
        </a:p>
      </dgm:t>
    </dgm:pt>
    <dgm:pt modelId="{831BAFAE-98CE-4F1E-9827-2C18B97B6C4F}" type="parTrans" cxnId="{01875274-AB1A-4E6D-B024-7D16B538D7EC}">
      <dgm:prSet/>
      <dgm:spPr/>
      <dgm:t>
        <a:bodyPr/>
        <a:lstStyle/>
        <a:p>
          <a:endParaRPr lang="zh-CN" altLang="en-US"/>
        </a:p>
      </dgm:t>
    </dgm:pt>
    <dgm:pt modelId="{33CC63C5-D26D-46DC-8878-982BAF5969F2}" type="sibTrans" cxnId="{01875274-AB1A-4E6D-B024-7D16B538D7EC}">
      <dgm:prSet/>
      <dgm:spPr/>
      <dgm:t>
        <a:bodyPr/>
        <a:lstStyle/>
        <a:p>
          <a:endParaRPr lang="zh-CN" altLang="en-US"/>
        </a:p>
      </dgm:t>
    </dgm:pt>
    <dgm:pt modelId="{B26B4E42-711F-4D73-A86B-539C4BBCB00A}">
      <dgm:prSet/>
      <dgm:spPr>
        <a:solidFill>
          <a:schemeClr val="accent5"/>
        </a:solidFill>
      </dgm:spPr>
      <dgm:t>
        <a:bodyPr/>
        <a:lstStyle/>
        <a:p>
          <a:pPr rtl="0"/>
          <a:r>
            <a:rPr lang="zh-CN" dirty="0" smtClean="0"/>
            <a:t>验证数据的合法性</a:t>
          </a:r>
          <a:r>
            <a:rPr lang="zh-CN" altLang="en-US" dirty="0" smtClean="0"/>
            <a:t>、有效性</a:t>
          </a:r>
          <a:endParaRPr lang="zh-CN" dirty="0"/>
        </a:p>
      </dgm:t>
    </dgm:pt>
    <dgm:pt modelId="{4799AAFA-BF64-458E-91E5-614188798FD7}" type="parTrans" cxnId="{E07F6179-5352-438F-9D8B-5523543495EA}">
      <dgm:prSet/>
      <dgm:spPr/>
      <dgm:t>
        <a:bodyPr/>
        <a:lstStyle/>
        <a:p>
          <a:endParaRPr lang="zh-CN" altLang="en-US"/>
        </a:p>
      </dgm:t>
    </dgm:pt>
    <dgm:pt modelId="{25485C80-5149-4D20-9A94-AE6546546307}" type="sibTrans" cxnId="{E07F6179-5352-438F-9D8B-5523543495EA}">
      <dgm:prSet/>
      <dgm:spPr/>
      <dgm:t>
        <a:bodyPr/>
        <a:lstStyle/>
        <a:p>
          <a:endParaRPr lang="zh-CN" altLang="en-US"/>
        </a:p>
      </dgm:t>
    </dgm:pt>
    <dgm:pt modelId="{4351B064-6E13-4B38-AF02-3F9D854A5CF9}">
      <dgm:prSet/>
      <dgm:spPr>
        <a:solidFill>
          <a:schemeClr val="accent4">
            <a:lumMod val="60000"/>
            <a:lumOff val="40000"/>
          </a:schemeClr>
        </a:solidFill>
      </dgm:spPr>
      <dgm:t>
        <a:bodyPr/>
        <a:lstStyle/>
        <a:p>
          <a:pPr rtl="0"/>
          <a:r>
            <a:rPr lang="zh-CN" dirty="0" smtClean="0"/>
            <a:t>连接、选择数据库等</a:t>
          </a:r>
          <a:endParaRPr lang="zh-CN" dirty="0"/>
        </a:p>
      </dgm:t>
    </dgm:pt>
    <dgm:pt modelId="{630F2ADB-D8A1-40C5-8A37-DE0C6F82A02C}" type="parTrans" cxnId="{974CDBAC-D043-4612-8763-EA7A95DA189C}">
      <dgm:prSet/>
      <dgm:spPr/>
      <dgm:t>
        <a:bodyPr/>
        <a:lstStyle/>
        <a:p>
          <a:endParaRPr lang="zh-CN" altLang="en-US"/>
        </a:p>
      </dgm:t>
    </dgm:pt>
    <dgm:pt modelId="{0334394C-FF2F-4614-890F-E7BCA2036FA1}" type="sibTrans" cxnId="{974CDBAC-D043-4612-8763-EA7A95DA189C}">
      <dgm:prSet/>
      <dgm:spPr/>
      <dgm:t>
        <a:bodyPr/>
        <a:lstStyle/>
        <a:p>
          <a:endParaRPr lang="zh-CN" altLang="en-US"/>
        </a:p>
      </dgm:t>
    </dgm:pt>
    <dgm:pt modelId="{4B61C72B-71B4-4475-9735-72722F777970}">
      <dgm:prSet/>
      <dgm:spPr>
        <a:solidFill>
          <a:schemeClr val="accent6"/>
        </a:solidFill>
      </dgm:spPr>
      <dgm:t>
        <a:bodyPr/>
        <a:lstStyle/>
        <a:p>
          <a:pPr rtl="0"/>
          <a:r>
            <a:rPr lang="zh-CN" dirty="0" smtClean="0"/>
            <a:t>插入数据</a:t>
          </a:r>
          <a:endParaRPr lang="zh-CN" dirty="0"/>
        </a:p>
      </dgm:t>
    </dgm:pt>
    <dgm:pt modelId="{D4A010E6-A1D4-48BD-9833-37EDE7812D4C}" type="parTrans" cxnId="{90F2C941-415A-4EF8-82D0-631E50A57D92}">
      <dgm:prSet/>
      <dgm:spPr/>
      <dgm:t>
        <a:bodyPr/>
        <a:lstStyle/>
        <a:p>
          <a:endParaRPr lang="zh-CN" altLang="en-US"/>
        </a:p>
      </dgm:t>
    </dgm:pt>
    <dgm:pt modelId="{74609FE5-C837-434F-9A6B-D01D25DE9864}" type="sibTrans" cxnId="{90F2C941-415A-4EF8-82D0-631E50A57D92}">
      <dgm:prSet/>
      <dgm:spPr/>
      <dgm:t>
        <a:bodyPr/>
        <a:lstStyle/>
        <a:p>
          <a:endParaRPr lang="zh-CN" altLang="en-US"/>
        </a:p>
      </dgm:t>
    </dgm:pt>
    <dgm:pt modelId="{2557DD11-C287-46A7-BB9C-1F990DDA1199}">
      <dgm:prSet/>
      <dgm:spPr>
        <a:solidFill>
          <a:schemeClr val="accent6"/>
        </a:solidFill>
      </dgm:spPr>
      <dgm:t>
        <a:bodyPr/>
        <a:lstStyle/>
        <a:p>
          <a:pPr rtl="0"/>
          <a:r>
            <a:rPr lang="zh-CN" dirty="0" smtClean="0"/>
            <a:t>返回结果判断</a:t>
          </a:r>
          <a:endParaRPr lang="zh-CN" dirty="0"/>
        </a:p>
      </dgm:t>
    </dgm:pt>
    <dgm:pt modelId="{1FBA8153-71C0-4BBA-946C-99DB51D665A5}" type="parTrans" cxnId="{BFBCF4B9-D48D-40B2-9415-D391AB4A6AC5}">
      <dgm:prSet/>
      <dgm:spPr/>
      <dgm:t>
        <a:bodyPr/>
        <a:lstStyle/>
        <a:p>
          <a:endParaRPr lang="zh-CN" altLang="en-US"/>
        </a:p>
      </dgm:t>
    </dgm:pt>
    <dgm:pt modelId="{81544019-7830-4171-AE47-A7459A15EA0B}" type="sibTrans" cxnId="{BFBCF4B9-D48D-40B2-9415-D391AB4A6AC5}">
      <dgm:prSet/>
      <dgm:spPr/>
      <dgm:t>
        <a:bodyPr/>
        <a:lstStyle/>
        <a:p>
          <a:endParaRPr lang="zh-CN" altLang="en-US"/>
        </a:p>
      </dgm:t>
    </dgm:pt>
    <dgm:pt modelId="{FF465FFF-97D1-4F56-82CC-8FB4A2660A1D}" type="pres">
      <dgm:prSet presAssocID="{DE5481F7-7F77-449E-B5A3-294F563B92ED}" presName="linearFlow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F5ED403E-36B3-48C4-AE15-356C032BCC48}" type="pres">
      <dgm:prSet presAssocID="{FF2D7BD2-FE12-474A-B8BC-B365C26E4B5A}" presName="composite" presStyleCnt="0"/>
      <dgm:spPr/>
    </dgm:pt>
    <dgm:pt modelId="{523D5273-7FAD-4BB2-AD36-FD4C1D1AAFEC}" type="pres">
      <dgm:prSet presAssocID="{FF2D7BD2-FE12-474A-B8BC-B365C26E4B5A}" presName="imgShp" presStyleLbl="fgImgPlace1" presStyleIdx="0" presStyleCnt="6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1000" b="-11000"/>
          </a:stretch>
        </a:blipFill>
      </dgm:spPr>
      <dgm:t>
        <a:bodyPr/>
        <a:lstStyle/>
        <a:p>
          <a:endParaRPr lang="zh-CN" altLang="en-US"/>
        </a:p>
      </dgm:t>
    </dgm:pt>
    <dgm:pt modelId="{681DF447-8149-4AA1-9D71-9095A9F5DC2F}" type="pres">
      <dgm:prSet presAssocID="{FF2D7BD2-FE12-474A-B8BC-B365C26E4B5A}" presName="txShp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24D951C-8313-4A02-916C-25838094293B}" type="pres">
      <dgm:prSet presAssocID="{60D13B15-B065-4A63-B542-66342BAF90F0}" presName="spacing" presStyleCnt="0"/>
      <dgm:spPr/>
    </dgm:pt>
    <dgm:pt modelId="{BF2C386A-B2C5-4A1B-BA78-BD45495BB767}" type="pres">
      <dgm:prSet presAssocID="{4351B064-6E13-4B38-AF02-3F9D854A5CF9}" presName="composite" presStyleCnt="0"/>
      <dgm:spPr/>
    </dgm:pt>
    <dgm:pt modelId="{E35032C5-3485-427C-82D0-22292C2CA7D8}" type="pres">
      <dgm:prSet presAssocID="{4351B064-6E13-4B38-AF02-3F9D854A5CF9}" presName="imgShp" presStyleLbl="fgImgPlace1" presStyleIdx="1" presStyleCnt="6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1000" b="-11000"/>
          </a:stretch>
        </a:blipFill>
      </dgm:spPr>
      <dgm:t>
        <a:bodyPr/>
        <a:lstStyle/>
        <a:p>
          <a:endParaRPr lang="zh-CN" altLang="en-US"/>
        </a:p>
      </dgm:t>
    </dgm:pt>
    <dgm:pt modelId="{A2A543D6-9B70-4E79-86C2-5DD6B611F70C}" type="pres">
      <dgm:prSet presAssocID="{4351B064-6E13-4B38-AF02-3F9D854A5CF9}" presName="txShp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69C4843-D8A8-493E-AEEF-A79A03462502}" type="pres">
      <dgm:prSet presAssocID="{0334394C-FF2F-4614-890F-E7BCA2036FA1}" presName="spacing" presStyleCnt="0"/>
      <dgm:spPr/>
    </dgm:pt>
    <dgm:pt modelId="{18E54560-A4FA-4088-A374-68DDD37C5697}" type="pres">
      <dgm:prSet presAssocID="{CD8A57E2-D9F8-4C80-8215-D9018672636E}" presName="composite" presStyleCnt="0"/>
      <dgm:spPr/>
    </dgm:pt>
    <dgm:pt modelId="{093B9B30-3927-4D1C-A422-D2512FB8670E}" type="pres">
      <dgm:prSet presAssocID="{CD8A57E2-D9F8-4C80-8215-D9018672636E}" presName="imgShp" presStyleLbl="fgImgPlace1" presStyleIdx="2" presStyleCnt="6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1000" b="-11000"/>
          </a:stretch>
        </a:blipFill>
      </dgm:spPr>
      <dgm:t>
        <a:bodyPr/>
        <a:lstStyle/>
        <a:p>
          <a:endParaRPr lang="zh-CN" altLang="en-US"/>
        </a:p>
      </dgm:t>
    </dgm:pt>
    <dgm:pt modelId="{A338B67D-BE25-4A87-9E20-36FAAA28AAC3}" type="pres">
      <dgm:prSet presAssocID="{CD8A57E2-D9F8-4C80-8215-D9018672636E}" presName="txShp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26662BD-2060-4598-A2FF-900D78F83015}" type="pres">
      <dgm:prSet presAssocID="{33CC63C5-D26D-46DC-8878-982BAF5969F2}" presName="spacing" presStyleCnt="0"/>
      <dgm:spPr/>
    </dgm:pt>
    <dgm:pt modelId="{56CED30C-0349-4F30-9ECA-A091652F8025}" type="pres">
      <dgm:prSet presAssocID="{B26B4E42-711F-4D73-A86B-539C4BBCB00A}" presName="composite" presStyleCnt="0"/>
      <dgm:spPr/>
    </dgm:pt>
    <dgm:pt modelId="{C4F080DF-15D3-41DE-8A13-30E6DEA18BEA}" type="pres">
      <dgm:prSet presAssocID="{B26B4E42-711F-4D73-A86B-539C4BBCB00A}" presName="imgShp" presStyleLbl="fgImgPlace1" presStyleIdx="3" presStyleCnt="6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1000" b="-11000"/>
          </a:stretch>
        </a:blipFill>
      </dgm:spPr>
      <dgm:t>
        <a:bodyPr/>
        <a:lstStyle/>
        <a:p>
          <a:endParaRPr lang="zh-CN" altLang="en-US"/>
        </a:p>
      </dgm:t>
    </dgm:pt>
    <dgm:pt modelId="{7C6C4B0A-9DBA-4907-B35D-D8B3C68D14FB}" type="pres">
      <dgm:prSet presAssocID="{B26B4E42-711F-4D73-A86B-539C4BBCB00A}" presName="txShp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3B27F0A-586F-4BF4-8905-955815840BE0}" type="pres">
      <dgm:prSet presAssocID="{25485C80-5149-4D20-9A94-AE6546546307}" presName="spacing" presStyleCnt="0"/>
      <dgm:spPr/>
    </dgm:pt>
    <dgm:pt modelId="{C701F944-2B3F-4814-9A8C-9E507E7B3A26}" type="pres">
      <dgm:prSet presAssocID="{4B61C72B-71B4-4475-9735-72722F777970}" presName="composite" presStyleCnt="0"/>
      <dgm:spPr/>
    </dgm:pt>
    <dgm:pt modelId="{BED8187D-C757-4C17-A3AA-77FBD1179B23}" type="pres">
      <dgm:prSet presAssocID="{4B61C72B-71B4-4475-9735-72722F777970}" presName="imgShp" presStyleLbl="fgImgPlace1" presStyleIdx="4" presStyleCnt="6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1000" b="-11000"/>
          </a:stretch>
        </a:blipFill>
      </dgm:spPr>
      <dgm:t>
        <a:bodyPr/>
        <a:lstStyle/>
        <a:p>
          <a:endParaRPr lang="zh-CN" altLang="en-US"/>
        </a:p>
      </dgm:t>
    </dgm:pt>
    <dgm:pt modelId="{F4510A26-8E54-40B7-B635-5725ECDAACFB}" type="pres">
      <dgm:prSet presAssocID="{4B61C72B-71B4-4475-9735-72722F777970}" presName="txShp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3C157C8-F154-41F0-B5D7-552B3ADCF3C2}" type="pres">
      <dgm:prSet presAssocID="{74609FE5-C837-434F-9A6B-D01D25DE9864}" presName="spacing" presStyleCnt="0"/>
      <dgm:spPr/>
    </dgm:pt>
    <dgm:pt modelId="{15025B15-D3F7-4D1A-8A63-4CEAEE1308DF}" type="pres">
      <dgm:prSet presAssocID="{2557DD11-C287-46A7-BB9C-1F990DDA1199}" presName="composite" presStyleCnt="0"/>
      <dgm:spPr/>
    </dgm:pt>
    <dgm:pt modelId="{79C4B9B2-07B5-4A67-A24F-9C6732EC26A3}" type="pres">
      <dgm:prSet presAssocID="{2557DD11-C287-46A7-BB9C-1F990DDA1199}" presName="imgShp" presStyleLbl="fgImgPlace1" presStyleIdx="5" presStyleCnt="6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1000" b="-11000"/>
          </a:stretch>
        </a:blipFill>
      </dgm:spPr>
      <dgm:t>
        <a:bodyPr/>
        <a:lstStyle/>
        <a:p>
          <a:endParaRPr lang="zh-CN" altLang="en-US"/>
        </a:p>
      </dgm:t>
    </dgm:pt>
    <dgm:pt modelId="{0188A7BF-5AE3-4744-B711-FC3EDF642838}" type="pres">
      <dgm:prSet presAssocID="{2557DD11-C287-46A7-BB9C-1F990DDA1199}" presName="txShp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D45A4813-E620-49C8-AD7F-58BFA05AE092}" type="presOf" srcId="{DE5481F7-7F77-449E-B5A3-294F563B92ED}" destId="{FF465FFF-97D1-4F56-82CC-8FB4A2660A1D}" srcOrd="0" destOrd="0" presId="urn:microsoft.com/office/officeart/2005/8/layout/vList3"/>
    <dgm:cxn modelId="{0AE33B1C-C19D-4F39-8F8C-E6C46CEDD2E9}" type="presOf" srcId="{4351B064-6E13-4B38-AF02-3F9D854A5CF9}" destId="{A2A543D6-9B70-4E79-86C2-5DD6B611F70C}" srcOrd="0" destOrd="0" presId="urn:microsoft.com/office/officeart/2005/8/layout/vList3"/>
    <dgm:cxn modelId="{01875274-AB1A-4E6D-B024-7D16B538D7EC}" srcId="{DE5481F7-7F77-449E-B5A3-294F563B92ED}" destId="{CD8A57E2-D9F8-4C80-8215-D9018672636E}" srcOrd="2" destOrd="0" parTransId="{831BAFAE-98CE-4F1E-9827-2C18B97B6C4F}" sibTransId="{33CC63C5-D26D-46DC-8878-982BAF5969F2}"/>
    <dgm:cxn modelId="{79BE644C-35B7-40F0-BA8C-81F6005FD6C8}" type="presOf" srcId="{FF2D7BD2-FE12-474A-B8BC-B365C26E4B5A}" destId="{681DF447-8149-4AA1-9D71-9095A9F5DC2F}" srcOrd="0" destOrd="0" presId="urn:microsoft.com/office/officeart/2005/8/layout/vList3"/>
    <dgm:cxn modelId="{4061D707-98CE-499F-AEC9-F82A4E201765}" type="presOf" srcId="{B26B4E42-711F-4D73-A86B-539C4BBCB00A}" destId="{7C6C4B0A-9DBA-4907-B35D-D8B3C68D14FB}" srcOrd="0" destOrd="0" presId="urn:microsoft.com/office/officeart/2005/8/layout/vList3"/>
    <dgm:cxn modelId="{E07F6179-5352-438F-9D8B-5523543495EA}" srcId="{DE5481F7-7F77-449E-B5A3-294F563B92ED}" destId="{B26B4E42-711F-4D73-A86B-539C4BBCB00A}" srcOrd="3" destOrd="0" parTransId="{4799AAFA-BF64-458E-91E5-614188798FD7}" sibTransId="{25485C80-5149-4D20-9A94-AE6546546307}"/>
    <dgm:cxn modelId="{2852043E-2F38-469F-A61B-129252B10B1C}" type="presOf" srcId="{CD8A57E2-D9F8-4C80-8215-D9018672636E}" destId="{A338B67D-BE25-4A87-9E20-36FAAA28AAC3}" srcOrd="0" destOrd="0" presId="urn:microsoft.com/office/officeart/2005/8/layout/vList3"/>
    <dgm:cxn modelId="{A2C97393-99F1-4796-8F31-27D474C75228}" type="presOf" srcId="{4B61C72B-71B4-4475-9735-72722F777970}" destId="{F4510A26-8E54-40B7-B635-5725ECDAACFB}" srcOrd="0" destOrd="0" presId="urn:microsoft.com/office/officeart/2005/8/layout/vList3"/>
    <dgm:cxn modelId="{B9495767-4534-4AC2-B503-3F7D3E5C6016}" srcId="{DE5481F7-7F77-449E-B5A3-294F563B92ED}" destId="{FF2D7BD2-FE12-474A-B8BC-B365C26E4B5A}" srcOrd="0" destOrd="0" parTransId="{4366183D-661D-4B3A-B3FD-7A27774F2EB5}" sibTransId="{60D13B15-B065-4A63-B542-66342BAF90F0}"/>
    <dgm:cxn modelId="{974CDBAC-D043-4612-8763-EA7A95DA189C}" srcId="{DE5481F7-7F77-449E-B5A3-294F563B92ED}" destId="{4351B064-6E13-4B38-AF02-3F9D854A5CF9}" srcOrd="1" destOrd="0" parTransId="{630F2ADB-D8A1-40C5-8A37-DE0C6F82A02C}" sibTransId="{0334394C-FF2F-4614-890F-E7BCA2036FA1}"/>
    <dgm:cxn modelId="{90F2C941-415A-4EF8-82D0-631E50A57D92}" srcId="{DE5481F7-7F77-449E-B5A3-294F563B92ED}" destId="{4B61C72B-71B4-4475-9735-72722F777970}" srcOrd="4" destOrd="0" parTransId="{D4A010E6-A1D4-48BD-9833-37EDE7812D4C}" sibTransId="{74609FE5-C837-434F-9A6B-D01D25DE9864}"/>
    <dgm:cxn modelId="{BFBCF4B9-D48D-40B2-9415-D391AB4A6AC5}" srcId="{DE5481F7-7F77-449E-B5A3-294F563B92ED}" destId="{2557DD11-C287-46A7-BB9C-1F990DDA1199}" srcOrd="5" destOrd="0" parTransId="{1FBA8153-71C0-4BBA-946C-99DB51D665A5}" sibTransId="{81544019-7830-4171-AE47-A7459A15EA0B}"/>
    <dgm:cxn modelId="{3E33D093-555D-4202-8E46-A7F11C4A775E}" type="presOf" srcId="{2557DD11-C287-46A7-BB9C-1F990DDA1199}" destId="{0188A7BF-5AE3-4744-B711-FC3EDF642838}" srcOrd="0" destOrd="0" presId="urn:microsoft.com/office/officeart/2005/8/layout/vList3"/>
    <dgm:cxn modelId="{D8B09EE7-FA6A-418E-B575-84008EC82B7B}" type="presParOf" srcId="{FF465FFF-97D1-4F56-82CC-8FB4A2660A1D}" destId="{F5ED403E-36B3-48C4-AE15-356C032BCC48}" srcOrd="0" destOrd="0" presId="urn:microsoft.com/office/officeart/2005/8/layout/vList3"/>
    <dgm:cxn modelId="{81AC86CB-89CD-4A3A-B397-0E29F7A9494C}" type="presParOf" srcId="{F5ED403E-36B3-48C4-AE15-356C032BCC48}" destId="{523D5273-7FAD-4BB2-AD36-FD4C1D1AAFEC}" srcOrd="0" destOrd="0" presId="urn:microsoft.com/office/officeart/2005/8/layout/vList3"/>
    <dgm:cxn modelId="{0CC07729-B591-482B-8E89-08D93C8DF319}" type="presParOf" srcId="{F5ED403E-36B3-48C4-AE15-356C032BCC48}" destId="{681DF447-8149-4AA1-9D71-9095A9F5DC2F}" srcOrd="1" destOrd="0" presId="urn:microsoft.com/office/officeart/2005/8/layout/vList3"/>
    <dgm:cxn modelId="{41C4B9DF-D528-42F1-A643-2F5FBF069968}" type="presParOf" srcId="{FF465FFF-97D1-4F56-82CC-8FB4A2660A1D}" destId="{D24D951C-8313-4A02-916C-25838094293B}" srcOrd="1" destOrd="0" presId="urn:microsoft.com/office/officeart/2005/8/layout/vList3"/>
    <dgm:cxn modelId="{3D261661-8FD6-4F38-97F4-4024749E16EB}" type="presParOf" srcId="{FF465FFF-97D1-4F56-82CC-8FB4A2660A1D}" destId="{BF2C386A-B2C5-4A1B-BA78-BD45495BB767}" srcOrd="2" destOrd="0" presId="urn:microsoft.com/office/officeart/2005/8/layout/vList3"/>
    <dgm:cxn modelId="{DA760785-4746-49EC-8F61-3694428D440E}" type="presParOf" srcId="{BF2C386A-B2C5-4A1B-BA78-BD45495BB767}" destId="{E35032C5-3485-427C-82D0-22292C2CA7D8}" srcOrd="0" destOrd="0" presId="urn:microsoft.com/office/officeart/2005/8/layout/vList3"/>
    <dgm:cxn modelId="{25A12B87-E25A-4B51-9437-9F0181F06C50}" type="presParOf" srcId="{BF2C386A-B2C5-4A1B-BA78-BD45495BB767}" destId="{A2A543D6-9B70-4E79-86C2-5DD6B611F70C}" srcOrd="1" destOrd="0" presId="urn:microsoft.com/office/officeart/2005/8/layout/vList3"/>
    <dgm:cxn modelId="{D1FF0AC2-64B8-4CF3-8D79-D66A54534D50}" type="presParOf" srcId="{FF465FFF-97D1-4F56-82CC-8FB4A2660A1D}" destId="{269C4843-D8A8-493E-AEEF-A79A03462502}" srcOrd="3" destOrd="0" presId="urn:microsoft.com/office/officeart/2005/8/layout/vList3"/>
    <dgm:cxn modelId="{2B80DE6D-1BC3-4E73-9173-CC29FCF208E7}" type="presParOf" srcId="{FF465FFF-97D1-4F56-82CC-8FB4A2660A1D}" destId="{18E54560-A4FA-4088-A374-68DDD37C5697}" srcOrd="4" destOrd="0" presId="urn:microsoft.com/office/officeart/2005/8/layout/vList3"/>
    <dgm:cxn modelId="{38B81332-FB37-4B7F-845A-D66446C56031}" type="presParOf" srcId="{18E54560-A4FA-4088-A374-68DDD37C5697}" destId="{093B9B30-3927-4D1C-A422-D2512FB8670E}" srcOrd="0" destOrd="0" presId="urn:microsoft.com/office/officeart/2005/8/layout/vList3"/>
    <dgm:cxn modelId="{F3CC6D4C-C8A1-46A3-BB95-23ADB8A401B1}" type="presParOf" srcId="{18E54560-A4FA-4088-A374-68DDD37C5697}" destId="{A338B67D-BE25-4A87-9E20-36FAAA28AAC3}" srcOrd="1" destOrd="0" presId="urn:microsoft.com/office/officeart/2005/8/layout/vList3"/>
    <dgm:cxn modelId="{E50AEC35-AA83-43EC-96E7-536BE8608A3B}" type="presParOf" srcId="{FF465FFF-97D1-4F56-82CC-8FB4A2660A1D}" destId="{A26662BD-2060-4598-A2FF-900D78F83015}" srcOrd="5" destOrd="0" presId="urn:microsoft.com/office/officeart/2005/8/layout/vList3"/>
    <dgm:cxn modelId="{2B475B7E-58D0-44ED-B42B-EDB1AB8B6BBD}" type="presParOf" srcId="{FF465FFF-97D1-4F56-82CC-8FB4A2660A1D}" destId="{56CED30C-0349-4F30-9ECA-A091652F8025}" srcOrd="6" destOrd="0" presId="urn:microsoft.com/office/officeart/2005/8/layout/vList3"/>
    <dgm:cxn modelId="{F643DE2C-2D02-4833-A0A7-91C2612BF627}" type="presParOf" srcId="{56CED30C-0349-4F30-9ECA-A091652F8025}" destId="{C4F080DF-15D3-41DE-8A13-30E6DEA18BEA}" srcOrd="0" destOrd="0" presId="urn:microsoft.com/office/officeart/2005/8/layout/vList3"/>
    <dgm:cxn modelId="{6A612485-D37F-433B-8B7E-B6BB49E59B55}" type="presParOf" srcId="{56CED30C-0349-4F30-9ECA-A091652F8025}" destId="{7C6C4B0A-9DBA-4907-B35D-D8B3C68D14FB}" srcOrd="1" destOrd="0" presId="urn:microsoft.com/office/officeart/2005/8/layout/vList3"/>
    <dgm:cxn modelId="{1F267B69-D722-43B7-880F-BE0DD8F7B72D}" type="presParOf" srcId="{FF465FFF-97D1-4F56-82CC-8FB4A2660A1D}" destId="{A3B27F0A-586F-4BF4-8905-955815840BE0}" srcOrd="7" destOrd="0" presId="urn:microsoft.com/office/officeart/2005/8/layout/vList3"/>
    <dgm:cxn modelId="{10EEF34C-8450-4204-BF7B-1EAA4231EB98}" type="presParOf" srcId="{FF465FFF-97D1-4F56-82CC-8FB4A2660A1D}" destId="{C701F944-2B3F-4814-9A8C-9E507E7B3A26}" srcOrd="8" destOrd="0" presId="urn:microsoft.com/office/officeart/2005/8/layout/vList3"/>
    <dgm:cxn modelId="{8B341947-7DFE-42C6-BD71-50984ADC2A9D}" type="presParOf" srcId="{C701F944-2B3F-4814-9A8C-9E507E7B3A26}" destId="{BED8187D-C757-4C17-A3AA-77FBD1179B23}" srcOrd="0" destOrd="0" presId="urn:microsoft.com/office/officeart/2005/8/layout/vList3"/>
    <dgm:cxn modelId="{0D7B012D-0A30-4CB6-AE1B-400A98640869}" type="presParOf" srcId="{C701F944-2B3F-4814-9A8C-9E507E7B3A26}" destId="{F4510A26-8E54-40B7-B635-5725ECDAACFB}" srcOrd="1" destOrd="0" presId="urn:microsoft.com/office/officeart/2005/8/layout/vList3"/>
    <dgm:cxn modelId="{2C0FFE5A-FC36-4A76-A382-88CCBFAE420E}" type="presParOf" srcId="{FF465FFF-97D1-4F56-82CC-8FB4A2660A1D}" destId="{03C157C8-F154-41F0-B5D7-552B3ADCF3C2}" srcOrd="9" destOrd="0" presId="urn:microsoft.com/office/officeart/2005/8/layout/vList3"/>
    <dgm:cxn modelId="{97015EA9-91AD-43B6-B514-601DB5043F74}" type="presParOf" srcId="{FF465FFF-97D1-4F56-82CC-8FB4A2660A1D}" destId="{15025B15-D3F7-4D1A-8A63-4CEAEE1308DF}" srcOrd="10" destOrd="0" presId="urn:microsoft.com/office/officeart/2005/8/layout/vList3"/>
    <dgm:cxn modelId="{0B9F36F0-2EA6-4931-BE66-B4E56EAEC7DF}" type="presParOf" srcId="{15025B15-D3F7-4D1A-8A63-4CEAEE1308DF}" destId="{79C4B9B2-07B5-4A67-A24F-9C6732EC26A3}" srcOrd="0" destOrd="0" presId="urn:microsoft.com/office/officeart/2005/8/layout/vList3"/>
    <dgm:cxn modelId="{A4E06E2B-53EA-42D9-9DF9-E7DAB40F39B2}" type="presParOf" srcId="{15025B15-D3F7-4D1A-8A63-4CEAEE1308DF}" destId="{0188A7BF-5AE3-4744-B711-FC3EDF642838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F088F6D-FE19-41A5-83EE-C7393009D335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2552F1F-7392-45DF-96A2-C26931C7806F}">
      <dgm:prSet/>
      <dgm:spPr/>
      <dgm:t>
        <a:bodyPr/>
        <a:lstStyle/>
        <a:p>
          <a:pPr rtl="0"/>
          <a:r>
            <a:rPr lang="zh-CN" smtClean="0"/>
            <a:t>获取编号</a:t>
          </a:r>
          <a:endParaRPr lang="zh-CN"/>
        </a:p>
      </dgm:t>
    </dgm:pt>
    <dgm:pt modelId="{808AF029-5610-48F3-9693-6B78C9783905}" type="parTrans" cxnId="{DD70932E-50D7-4729-A6C0-DF7B1E702D37}">
      <dgm:prSet/>
      <dgm:spPr/>
      <dgm:t>
        <a:bodyPr/>
        <a:lstStyle/>
        <a:p>
          <a:endParaRPr lang="zh-CN" altLang="en-US"/>
        </a:p>
      </dgm:t>
    </dgm:pt>
    <dgm:pt modelId="{52E68525-8CD5-469F-95B4-4A70E1FE8AF4}" type="sibTrans" cxnId="{DD70932E-50D7-4729-A6C0-DF7B1E702D37}">
      <dgm:prSet/>
      <dgm:spPr/>
      <dgm:t>
        <a:bodyPr/>
        <a:lstStyle/>
        <a:p>
          <a:endParaRPr lang="zh-CN" altLang="en-US"/>
        </a:p>
      </dgm:t>
    </dgm:pt>
    <dgm:pt modelId="{FE2DA3D6-B698-446C-8DF8-7AB2D597DDE6}">
      <dgm:prSet/>
      <dgm:spPr/>
      <dgm:t>
        <a:bodyPr/>
        <a:lstStyle/>
        <a:p>
          <a:pPr rtl="0"/>
          <a:r>
            <a:rPr lang="zh-CN" dirty="0" smtClean="0"/>
            <a:t>显示</a:t>
          </a:r>
          <a:r>
            <a:rPr lang="zh-CN" smtClean="0"/>
            <a:t>当前</a:t>
          </a:r>
          <a:r>
            <a:rPr lang="zh-CN" altLang="en-US" smtClean="0"/>
            <a:t>数据</a:t>
          </a:r>
          <a:endParaRPr lang="zh-CN" dirty="0"/>
        </a:p>
      </dgm:t>
    </dgm:pt>
    <dgm:pt modelId="{E48D9E67-FA2C-4AFA-8968-8F6B8B0A94BE}" type="parTrans" cxnId="{F1009F2F-1491-4869-8AFB-27F616284EDF}">
      <dgm:prSet/>
      <dgm:spPr/>
      <dgm:t>
        <a:bodyPr/>
        <a:lstStyle/>
        <a:p>
          <a:endParaRPr lang="zh-CN" altLang="en-US"/>
        </a:p>
      </dgm:t>
    </dgm:pt>
    <dgm:pt modelId="{6C6730B8-22E7-4398-871C-224E8D42EECB}" type="sibTrans" cxnId="{F1009F2F-1491-4869-8AFB-27F616284EDF}">
      <dgm:prSet/>
      <dgm:spPr/>
      <dgm:t>
        <a:bodyPr/>
        <a:lstStyle/>
        <a:p>
          <a:endParaRPr lang="zh-CN" altLang="en-US"/>
        </a:p>
      </dgm:t>
    </dgm:pt>
    <dgm:pt modelId="{9B8ED6BE-2E28-4883-8EE5-67844EFEAF60}">
      <dgm:prSet/>
      <dgm:spPr/>
      <dgm:t>
        <a:bodyPr/>
        <a:lstStyle/>
        <a:p>
          <a:pPr rtl="0"/>
          <a:r>
            <a:rPr lang="zh-CN" smtClean="0"/>
            <a:t>更改后提交</a:t>
          </a:r>
          <a:endParaRPr lang="zh-CN"/>
        </a:p>
      </dgm:t>
    </dgm:pt>
    <dgm:pt modelId="{4012B5BB-0C10-4721-9FD6-C0E11F02D021}" type="parTrans" cxnId="{1A7D590D-D11B-4BEC-86F2-91F6B79074B0}">
      <dgm:prSet/>
      <dgm:spPr/>
      <dgm:t>
        <a:bodyPr/>
        <a:lstStyle/>
        <a:p>
          <a:endParaRPr lang="zh-CN" altLang="en-US"/>
        </a:p>
      </dgm:t>
    </dgm:pt>
    <dgm:pt modelId="{6B8F77D8-D13D-4859-9E6D-56298E324298}" type="sibTrans" cxnId="{1A7D590D-D11B-4BEC-86F2-91F6B79074B0}">
      <dgm:prSet/>
      <dgm:spPr/>
      <dgm:t>
        <a:bodyPr/>
        <a:lstStyle/>
        <a:p>
          <a:endParaRPr lang="zh-CN" altLang="en-US"/>
        </a:p>
      </dgm:t>
    </dgm:pt>
    <dgm:pt modelId="{0C91DA53-3CCC-4AB7-9FFE-61F51C65103B}">
      <dgm:prSet/>
      <dgm:spPr/>
      <dgm:t>
        <a:bodyPr/>
        <a:lstStyle/>
        <a:p>
          <a:pPr rtl="0"/>
          <a:r>
            <a:rPr lang="zh-CN" smtClean="0"/>
            <a:t>处理并返回结果</a:t>
          </a:r>
          <a:endParaRPr lang="zh-CN"/>
        </a:p>
      </dgm:t>
    </dgm:pt>
    <dgm:pt modelId="{64826427-B62A-45DD-B6FD-535919E0874A}" type="parTrans" cxnId="{69A9286A-3472-4D2C-B20A-8CF1D7E09415}">
      <dgm:prSet/>
      <dgm:spPr/>
      <dgm:t>
        <a:bodyPr/>
        <a:lstStyle/>
        <a:p>
          <a:endParaRPr lang="zh-CN" altLang="en-US"/>
        </a:p>
      </dgm:t>
    </dgm:pt>
    <dgm:pt modelId="{2CBDD310-A07F-42AC-A703-82A5817ED3AA}" type="sibTrans" cxnId="{69A9286A-3472-4D2C-B20A-8CF1D7E09415}">
      <dgm:prSet/>
      <dgm:spPr/>
      <dgm:t>
        <a:bodyPr/>
        <a:lstStyle/>
        <a:p>
          <a:endParaRPr lang="zh-CN" altLang="en-US"/>
        </a:p>
      </dgm:t>
    </dgm:pt>
    <dgm:pt modelId="{842F174D-0897-41CB-B45E-1F3A30925533}" type="pres">
      <dgm:prSet presAssocID="{2F088F6D-FE19-41A5-83EE-C7393009D335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7C934209-660F-45F7-992D-C506E52FA45F}" type="pres">
      <dgm:prSet presAssocID="{32552F1F-7392-45DF-96A2-C26931C7806F}" presName="linNode" presStyleCnt="0"/>
      <dgm:spPr/>
    </dgm:pt>
    <dgm:pt modelId="{667032F5-9F43-4A26-9D60-F1F4EDE3E3B6}" type="pres">
      <dgm:prSet presAssocID="{32552F1F-7392-45DF-96A2-C26931C7806F}" presName="parentText" presStyleLbl="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D3ECCAB-36B6-4B23-8BC7-26CBF3FE3490}" type="pres">
      <dgm:prSet presAssocID="{52E68525-8CD5-469F-95B4-4A70E1FE8AF4}" presName="sp" presStyleCnt="0"/>
      <dgm:spPr/>
    </dgm:pt>
    <dgm:pt modelId="{FA81805F-603E-4980-A5AF-71DB7E3F6AC7}" type="pres">
      <dgm:prSet presAssocID="{FE2DA3D6-B698-446C-8DF8-7AB2D597DDE6}" presName="linNode" presStyleCnt="0"/>
      <dgm:spPr/>
    </dgm:pt>
    <dgm:pt modelId="{4AD8518F-8E9A-45F9-9111-095A605FE744}" type="pres">
      <dgm:prSet presAssocID="{FE2DA3D6-B698-446C-8DF8-7AB2D597DDE6}" presName="parentText" presStyleLbl="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1BD7805-BC6E-4314-A4FC-D01F4296ADC4}" type="pres">
      <dgm:prSet presAssocID="{6C6730B8-22E7-4398-871C-224E8D42EECB}" presName="sp" presStyleCnt="0"/>
      <dgm:spPr/>
    </dgm:pt>
    <dgm:pt modelId="{A7AA69E6-1FAF-4E19-BC3F-FD6A1AED146E}" type="pres">
      <dgm:prSet presAssocID="{9B8ED6BE-2E28-4883-8EE5-67844EFEAF60}" presName="linNode" presStyleCnt="0"/>
      <dgm:spPr/>
    </dgm:pt>
    <dgm:pt modelId="{B43546DD-08D2-462B-80FF-06397EACFEF4}" type="pres">
      <dgm:prSet presAssocID="{9B8ED6BE-2E28-4883-8EE5-67844EFEAF60}" presName="parentText" presStyleLbl="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C9454DD-FA62-4811-BEE9-5EDAC7E6D529}" type="pres">
      <dgm:prSet presAssocID="{6B8F77D8-D13D-4859-9E6D-56298E324298}" presName="sp" presStyleCnt="0"/>
      <dgm:spPr/>
    </dgm:pt>
    <dgm:pt modelId="{B640845A-24B7-42D4-886B-999357995A50}" type="pres">
      <dgm:prSet presAssocID="{0C91DA53-3CCC-4AB7-9FFE-61F51C65103B}" presName="linNode" presStyleCnt="0"/>
      <dgm:spPr/>
    </dgm:pt>
    <dgm:pt modelId="{6FB2F5EC-6D72-4975-BCDB-0F82AA32CBC6}" type="pres">
      <dgm:prSet presAssocID="{0C91DA53-3CCC-4AB7-9FFE-61F51C65103B}" presName="parentText" presStyleLbl="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9FE2D81B-E83C-4A14-9517-B9353168F3C5}" type="presOf" srcId="{FE2DA3D6-B698-446C-8DF8-7AB2D597DDE6}" destId="{4AD8518F-8E9A-45F9-9111-095A605FE744}" srcOrd="0" destOrd="0" presId="urn:microsoft.com/office/officeart/2005/8/layout/vList5"/>
    <dgm:cxn modelId="{EAFA0E05-61DA-4328-A5A4-E5811EDC60D8}" type="presOf" srcId="{2F088F6D-FE19-41A5-83EE-C7393009D335}" destId="{842F174D-0897-41CB-B45E-1F3A30925533}" srcOrd="0" destOrd="0" presId="urn:microsoft.com/office/officeart/2005/8/layout/vList5"/>
    <dgm:cxn modelId="{079B9936-A1A0-46C3-B964-9106616E3664}" type="presOf" srcId="{0C91DA53-3CCC-4AB7-9FFE-61F51C65103B}" destId="{6FB2F5EC-6D72-4975-BCDB-0F82AA32CBC6}" srcOrd="0" destOrd="0" presId="urn:microsoft.com/office/officeart/2005/8/layout/vList5"/>
    <dgm:cxn modelId="{F9C86552-0D36-4B9A-B4DD-A86D4A6A6A2A}" type="presOf" srcId="{9B8ED6BE-2E28-4883-8EE5-67844EFEAF60}" destId="{B43546DD-08D2-462B-80FF-06397EACFEF4}" srcOrd="0" destOrd="0" presId="urn:microsoft.com/office/officeart/2005/8/layout/vList5"/>
    <dgm:cxn modelId="{DD70932E-50D7-4729-A6C0-DF7B1E702D37}" srcId="{2F088F6D-FE19-41A5-83EE-C7393009D335}" destId="{32552F1F-7392-45DF-96A2-C26931C7806F}" srcOrd="0" destOrd="0" parTransId="{808AF029-5610-48F3-9693-6B78C9783905}" sibTransId="{52E68525-8CD5-469F-95B4-4A70E1FE8AF4}"/>
    <dgm:cxn modelId="{031971DE-ABA2-488F-9ED4-7B1A37FF1DC3}" type="presOf" srcId="{32552F1F-7392-45DF-96A2-C26931C7806F}" destId="{667032F5-9F43-4A26-9D60-F1F4EDE3E3B6}" srcOrd="0" destOrd="0" presId="urn:microsoft.com/office/officeart/2005/8/layout/vList5"/>
    <dgm:cxn modelId="{69A9286A-3472-4D2C-B20A-8CF1D7E09415}" srcId="{2F088F6D-FE19-41A5-83EE-C7393009D335}" destId="{0C91DA53-3CCC-4AB7-9FFE-61F51C65103B}" srcOrd="3" destOrd="0" parTransId="{64826427-B62A-45DD-B6FD-535919E0874A}" sibTransId="{2CBDD310-A07F-42AC-A703-82A5817ED3AA}"/>
    <dgm:cxn modelId="{F1009F2F-1491-4869-8AFB-27F616284EDF}" srcId="{2F088F6D-FE19-41A5-83EE-C7393009D335}" destId="{FE2DA3D6-B698-446C-8DF8-7AB2D597DDE6}" srcOrd="1" destOrd="0" parTransId="{E48D9E67-FA2C-4AFA-8968-8F6B8B0A94BE}" sibTransId="{6C6730B8-22E7-4398-871C-224E8D42EECB}"/>
    <dgm:cxn modelId="{1A7D590D-D11B-4BEC-86F2-91F6B79074B0}" srcId="{2F088F6D-FE19-41A5-83EE-C7393009D335}" destId="{9B8ED6BE-2E28-4883-8EE5-67844EFEAF60}" srcOrd="2" destOrd="0" parTransId="{4012B5BB-0C10-4721-9FD6-C0E11F02D021}" sibTransId="{6B8F77D8-D13D-4859-9E6D-56298E324298}"/>
    <dgm:cxn modelId="{3CB5F055-EF52-4E43-9010-63B860160E52}" type="presParOf" srcId="{842F174D-0897-41CB-B45E-1F3A30925533}" destId="{7C934209-660F-45F7-992D-C506E52FA45F}" srcOrd="0" destOrd="0" presId="urn:microsoft.com/office/officeart/2005/8/layout/vList5"/>
    <dgm:cxn modelId="{52E010E3-ECFE-40B1-A253-B61C22BD58EE}" type="presParOf" srcId="{7C934209-660F-45F7-992D-C506E52FA45F}" destId="{667032F5-9F43-4A26-9D60-F1F4EDE3E3B6}" srcOrd="0" destOrd="0" presId="urn:microsoft.com/office/officeart/2005/8/layout/vList5"/>
    <dgm:cxn modelId="{3D20CAD9-AA18-429D-91AE-C5F155BDFC42}" type="presParOf" srcId="{842F174D-0897-41CB-B45E-1F3A30925533}" destId="{8D3ECCAB-36B6-4B23-8BC7-26CBF3FE3490}" srcOrd="1" destOrd="0" presId="urn:microsoft.com/office/officeart/2005/8/layout/vList5"/>
    <dgm:cxn modelId="{A9051393-5B1A-4AC8-BAA8-A684E0338D88}" type="presParOf" srcId="{842F174D-0897-41CB-B45E-1F3A30925533}" destId="{FA81805F-603E-4980-A5AF-71DB7E3F6AC7}" srcOrd="2" destOrd="0" presId="urn:microsoft.com/office/officeart/2005/8/layout/vList5"/>
    <dgm:cxn modelId="{BAAC3805-8E1B-45BE-A5A7-2224EC0141A9}" type="presParOf" srcId="{FA81805F-603E-4980-A5AF-71DB7E3F6AC7}" destId="{4AD8518F-8E9A-45F9-9111-095A605FE744}" srcOrd="0" destOrd="0" presId="urn:microsoft.com/office/officeart/2005/8/layout/vList5"/>
    <dgm:cxn modelId="{95CB341B-811E-47DA-8DE7-A9A9C665163C}" type="presParOf" srcId="{842F174D-0897-41CB-B45E-1F3A30925533}" destId="{B1BD7805-BC6E-4314-A4FC-D01F4296ADC4}" srcOrd="3" destOrd="0" presId="urn:microsoft.com/office/officeart/2005/8/layout/vList5"/>
    <dgm:cxn modelId="{781A858B-5604-4CCB-95B3-8AD23BD95D25}" type="presParOf" srcId="{842F174D-0897-41CB-B45E-1F3A30925533}" destId="{A7AA69E6-1FAF-4E19-BC3F-FD6A1AED146E}" srcOrd="4" destOrd="0" presId="urn:microsoft.com/office/officeart/2005/8/layout/vList5"/>
    <dgm:cxn modelId="{FC939F2E-43DF-4A5D-BA00-BBF875F8C7ED}" type="presParOf" srcId="{A7AA69E6-1FAF-4E19-BC3F-FD6A1AED146E}" destId="{B43546DD-08D2-462B-80FF-06397EACFEF4}" srcOrd="0" destOrd="0" presId="urn:microsoft.com/office/officeart/2005/8/layout/vList5"/>
    <dgm:cxn modelId="{723386F4-C16B-46C1-8CF8-2199D066235C}" type="presParOf" srcId="{842F174D-0897-41CB-B45E-1F3A30925533}" destId="{5C9454DD-FA62-4811-BEE9-5EDAC7E6D529}" srcOrd="5" destOrd="0" presId="urn:microsoft.com/office/officeart/2005/8/layout/vList5"/>
    <dgm:cxn modelId="{4E169D80-06BA-409B-9E5C-8108BC56C737}" type="presParOf" srcId="{842F174D-0897-41CB-B45E-1F3A30925533}" destId="{B640845A-24B7-42D4-886B-999357995A50}" srcOrd="6" destOrd="0" presId="urn:microsoft.com/office/officeart/2005/8/layout/vList5"/>
    <dgm:cxn modelId="{1326A66E-51AD-4CE2-BC74-1FD5605F1501}" type="presParOf" srcId="{B640845A-24B7-42D4-886B-999357995A50}" destId="{6FB2F5EC-6D72-4975-BCDB-0F82AA32CBC6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67032F5-9F43-4A26-9D60-F1F4EDE3E3B6}">
      <dsp:nvSpPr>
        <dsp:cNvPr id="0" name=""/>
        <dsp:cNvSpPr/>
      </dsp:nvSpPr>
      <dsp:spPr>
        <a:xfrm>
          <a:off x="2633471" y="2265"/>
          <a:ext cx="2962656" cy="108950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55245" rIns="110490" bIns="55245" numCol="1" spcCol="1270" anchor="ctr" anchorCtr="0">
          <a:noAutofit/>
        </a:bodyPr>
        <a:lstStyle/>
        <a:p>
          <a:pPr lvl="0" algn="ctr" defTabSz="12890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2900" kern="1200" smtClean="0"/>
            <a:t>获取编号</a:t>
          </a:r>
          <a:endParaRPr lang="zh-CN" sz="2900" kern="1200"/>
        </a:p>
      </dsp:txBody>
      <dsp:txXfrm>
        <a:off x="2686656" y="55450"/>
        <a:ext cx="2856286" cy="983131"/>
      </dsp:txXfrm>
    </dsp:sp>
    <dsp:sp modelId="{4AD8518F-8E9A-45F9-9111-095A605FE744}">
      <dsp:nvSpPr>
        <dsp:cNvPr id="0" name=""/>
        <dsp:cNvSpPr/>
      </dsp:nvSpPr>
      <dsp:spPr>
        <a:xfrm>
          <a:off x="2633471" y="1146242"/>
          <a:ext cx="2962656" cy="108950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55245" rIns="110490" bIns="55245" numCol="1" spcCol="1270" anchor="ctr" anchorCtr="0">
          <a:noAutofit/>
        </a:bodyPr>
        <a:lstStyle/>
        <a:p>
          <a:pPr lvl="0" algn="ctr" defTabSz="12890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2900" kern="1200" dirty="0" smtClean="0"/>
            <a:t>显示</a:t>
          </a:r>
          <a:r>
            <a:rPr lang="zh-CN" sz="2900" kern="1200" smtClean="0"/>
            <a:t>当前</a:t>
          </a:r>
          <a:r>
            <a:rPr lang="zh-CN" altLang="en-US" sz="2900" kern="1200" smtClean="0"/>
            <a:t>数据</a:t>
          </a:r>
          <a:endParaRPr lang="zh-CN" sz="2900" kern="1200" dirty="0"/>
        </a:p>
      </dsp:txBody>
      <dsp:txXfrm>
        <a:off x="2686656" y="1199427"/>
        <a:ext cx="2856286" cy="983131"/>
      </dsp:txXfrm>
    </dsp:sp>
    <dsp:sp modelId="{B43546DD-08D2-462B-80FF-06397EACFEF4}">
      <dsp:nvSpPr>
        <dsp:cNvPr id="0" name=""/>
        <dsp:cNvSpPr/>
      </dsp:nvSpPr>
      <dsp:spPr>
        <a:xfrm>
          <a:off x="2633471" y="2290219"/>
          <a:ext cx="2962656" cy="108950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55245" rIns="110490" bIns="55245" numCol="1" spcCol="1270" anchor="ctr" anchorCtr="0">
          <a:noAutofit/>
        </a:bodyPr>
        <a:lstStyle/>
        <a:p>
          <a:pPr lvl="0" algn="ctr" defTabSz="12890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2900" kern="1200" smtClean="0"/>
            <a:t>更改后提交</a:t>
          </a:r>
          <a:endParaRPr lang="zh-CN" sz="2900" kern="1200"/>
        </a:p>
      </dsp:txBody>
      <dsp:txXfrm>
        <a:off x="2686656" y="2343404"/>
        <a:ext cx="2856286" cy="983131"/>
      </dsp:txXfrm>
    </dsp:sp>
    <dsp:sp modelId="{6FB2F5EC-6D72-4975-BCDB-0F82AA32CBC6}">
      <dsp:nvSpPr>
        <dsp:cNvPr id="0" name=""/>
        <dsp:cNvSpPr/>
      </dsp:nvSpPr>
      <dsp:spPr>
        <a:xfrm>
          <a:off x="2633471" y="3434195"/>
          <a:ext cx="2962656" cy="108950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55245" rIns="110490" bIns="55245" numCol="1" spcCol="1270" anchor="ctr" anchorCtr="0">
          <a:noAutofit/>
        </a:bodyPr>
        <a:lstStyle/>
        <a:p>
          <a:pPr lvl="0" algn="ctr" defTabSz="12890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2900" kern="1200" smtClean="0"/>
            <a:t>处理并返回结果</a:t>
          </a:r>
          <a:endParaRPr lang="zh-CN" sz="2900" kern="1200"/>
        </a:p>
      </dsp:txBody>
      <dsp:txXfrm>
        <a:off x="2686656" y="3487380"/>
        <a:ext cx="2856286" cy="98313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CAA8F0-6A93-42D4-BD30-CC52BFAF4044}" type="datetimeFigureOut">
              <a:rPr lang="zh-CN" altLang="en-US" smtClean="0"/>
              <a:t>2017/5/21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1D565E-31F4-4A3A-B9F1-A33C10CEC48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96003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2B39EF-3155-4229-86AA-C828B76CADD8}" type="datetimeFigureOut">
              <a:rPr lang="zh-CN" altLang="en-US" smtClean="0"/>
              <a:t>2017/5/21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525ACA-8F7B-4FED-BFCE-C9AEF82FB19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22086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525ACA-8F7B-4FED-BFCE-C9AEF82FB192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63018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525ACA-8F7B-4FED-BFCE-C9AEF82FB192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63018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525ACA-8F7B-4FED-BFCE-C9AEF82FB192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63018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525ACA-8F7B-4FED-BFCE-C9AEF82FB192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63018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525ACA-8F7B-4FED-BFCE-C9AEF82FB192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63018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525ACA-8F7B-4FED-BFCE-C9AEF82FB192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63018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525ACA-8F7B-4FED-BFCE-C9AEF82FB192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63018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525ACA-8F7B-4FED-BFCE-C9AEF82FB192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63018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525ACA-8F7B-4FED-BFCE-C9AEF82FB192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630186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525ACA-8F7B-4FED-BFCE-C9AEF82FB192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63018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525ACA-8F7B-4FED-BFCE-C9AEF82FB192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63018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 smtClean="0"/>
              <a:t>extension_dir</a:t>
            </a:r>
            <a:r>
              <a:rPr lang="en-US" altLang="zh-CN" dirty="0" smtClean="0"/>
              <a:t> = "</a:t>
            </a:r>
            <a:r>
              <a:rPr lang="en-US" altLang="zh-CN" dirty="0" err="1" smtClean="0"/>
              <a:t>ext</a:t>
            </a:r>
            <a:r>
              <a:rPr lang="en-US" altLang="zh-CN" dirty="0" smtClean="0"/>
              <a:t>"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525ACA-8F7B-4FED-BFCE-C9AEF82FB192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63018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525ACA-8F7B-4FED-BFCE-C9AEF82FB192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630186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525ACA-8F7B-4FED-BFCE-C9AEF82FB192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630186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525ACA-8F7B-4FED-BFCE-C9AEF82FB192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630186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525ACA-8F7B-4FED-BFCE-C9AEF82FB192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630186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mtClean="0"/>
              <a:t>D:\WWWA\dandelion\Application\Common\Conf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525ACA-8F7B-4FED-BFCE-C9AEF82FB192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804750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mtClean="0"/>
              <a:t>D:\WWWA\dandelion\Application\Common\Conf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525ACA-8F7B-4FED-BFCE-C9AEF82FB192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804750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mtClean="0"/>
              <a:t>D:\WWWA\dandelion\Application\Common\Conf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525ACA-8F7B-4FED-BFCE-C9AEF82FB192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804750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mtClean="0"/>
              <a:t>D:\WWWA\dandelion\Application\Common\Conf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525ACA-8F7B-4FED-BFCE-C9AEF82FB192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804750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525ACA-8F7B-4FED-BFCE-C9AEF82FB192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630186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所有的表单页面使用</a:t>
            </a:r>
            <a:r>
              <a:rPr lang="en-US" altLang="zh-CN" dirty="0" smtClean="0"/>
              <a:t>.</a:t>
            </a:r>
            <a:r>
              <a:rPr lang="en-US" altLang="zh-CN" dirty="0" err="1" smtClean="0"/>
              <a:t>php</a:t>
            </a:r>
            <a:r>
              <a:rPr lang="zh-CN" altLang="en-US" dirty="0" smtClean="0"/>
              <a:t>为后缀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525ACA-8F7B-4FED-BFCE-C9AEF82FB192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99182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使用的第一个扩展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525ACA-8F7B-4FED-BFCE-C9AEF82FB192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630186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525ACA-8F7B-4FED-BFCE-C9AEF82FB192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630186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 smtClean="0"/>
              <a:t>Addslashes</a:t>
            </a:r>
            <a:r>
              <a:rPr lang="en-US" altLang="zh-CN" dirty="0" smtClean="0"/>
              <a:t>()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525ACA-8F7B-4FED-BFCE-C9AEF82FB192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150517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525ACA-8F7B-4FED-BFCE-C9AEF82FB192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630186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525ACA-8F7B-4FED-BFCE-C9AEF82FB192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630186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525ACA-8F7B-4FED-BFCE-C9AEF82FB192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630186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525ACA-8F7B-4FED-BFCE-C9AEF82FB192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630186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525ACA-8F7B-4FED-BFCE-C9AEF82FB192}" type="slidenum">
              <a:rPr lang="zh-CN" altLang="en-US" smtClean="0"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630186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525ACA-8F7B-4FED-BFCE-C9AEF82FB192}" type="slidenum">
              <a:rPr lang="zh-CN" altLang="en-US" smtClean="0"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630186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525ACA-8F7B-4FED-BFCE-C9AEF82FB192}" type="slidenum">
              <a:rPr lang="zh-CN" altLang="en-US" smtClean="0"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630186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操作</a:t>
            </a:r>
            <a:r>
              <a:rPr lang="en-US" altLang="zh-CN" dirty="0" smtClean="0"/>
              <a:t>—</a:t>
            </a:r>
            <a:r>
              <a:rPr lang="zh-CN" altLang="en-US" dirty="0" smtClean="0"/>
              <a:t>时间</a:t>
            </a:r>
            <a:r>
              <a:rPr lang="en-US" altLang="zh-CN" dirty="0" smtClean="0"/>
              <a:t>—</a:t>
            </a:r>
            <a:r>
              <a:rPr lang="zh-CN" altLang="en-US" dirty="0" smtClean="0"/>
              <a:t>分类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525ACA-8F7B-4FED-BFCE-C9AEF82FB192}" type="slidenum">
              <a:rPr lang="zh-CN" altLang="en-US" smtClean="0"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63018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525ACA-8F7B-4FED-BFCE-C9AEF82FB192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630186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525ACA-8F7B-4FED-BFCE-C9AEF82FB192}" type="slidenum">
              <a:rPr lang="zh-CN" altLang="en-US" smtClean="0"/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630186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525ACA-8F7B-4FED-BFCE-C9AEF82FB192}" type="slidenum">
              <a:rPr lang="zh-CN" altLang="en-US" smtClean="0"/>
              <a:t>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630186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525ACA-8F7B-4FED-BFCE-C9AEF82FB192}" type="slidenum">
              <a:rPr lang="zh-CN" altLang="en-US" smtClean="0"/>
              <a:t>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630186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525ACA-8F7B-4FED-BFCE-C9AEF82FB192}" type="slidenum">
              <a:rPr lang="zh-CN" altLang="en-US" smtClean="0"/>
              <a:t>56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630186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525ACA-8F7B-4FED-BFCE-C9AEF82FB192}" type="slidenum">
              <a:rPr lang="zh-CN" altLang="en-US" smtClean="0"/>
              <a:t>62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630186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525ACA-8F7B-4FED-BFCE-C9AEF82FB192}" type="slidenum">
              <a:rPr lang="zh-CN" altLang="en-US" smtClean="0"/>
              <a:t>63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630186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525ACA-8F7B-4FED-BFCE-C9AEF82FB192}" type="slidenum">
              <a:rPr lang="zh-CN" altLang="en-US" smtClean="0"/>
              <a:t>64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630186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525ACA-8F7B-4FED-BFCE-C9AEF82FB192}" type="slidenum">
              <a:rPr lang="zh-CN" altLang="en-US" smtClean="0"/>
              <a:t>65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630186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525ACA-8F7B-4FED-BFCE-C9AEF82FB192}" type="slidenum">
              <a:rPr lang="zh-CN" altLang="en-US" smtClean="0"/>
              <a:t>66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630186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525ACA-8F7B-4FED-BFCE-C9AEF82FB192}" type="slidenum">
              <a:rPr lang="zh-CN" altLang="en-US" smtClean="0"/>
              <a:t>67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63018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525ACA-8F7B-4FED-BFCE-C9AEF82FB192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630186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525ACA-8F7B-4FED-BFCE-C9AEF82FB192}" type="slidenum">
              <a:rPr lang="zh-CN" altLang="en-US" smtClean="0"/>
              <a:t>68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630186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525ACA-8F7B-4FED-BFCE-C9AEF82FB192}" type="slidenum">
              <a:rPr lang="zh-CN" altLang="en-US" smtClean="0"/>
              <a:t>69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630186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525ACA-8F7B-4FED-BFCE-C9AEF82FB192}" type="slidenum">
              <a:rPr lang="zh-CN" altLang="en-US" smtClean="0"/>
              <a:t>70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630186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525ACA-8F7B-4FED-BFCE-C9AEF82FB192}" type="slidenum">
              <a:rPr lang="zh-CN" altLang="en-US" smtClean="0"/>
              <a:t>71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630186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525ACA-8F7B-4FED-BFCE-C9AEF82FB192}" type="slidenum">
              <a:rPr lang="zh-CN" altLang="en-US" smtClean="0"/>
              <a:t>72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630186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525ACA-8F7B-4FED-BFCE-C9AEF82FB192}" type="slidenum">
              <a:rPr lang="zh-CN" altLang="en-US" smtClean="0"/>
              <a:t>73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63018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525ACA-8F7B-4FED-BFCE-C9AEF82FB192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63018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525ACA-8F7B-4FED-BFCE-C9AEF82FB192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63018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525ACA-8F7B-4FED-BFCE-C9AEF82FB192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63018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525ACA-8F7B-4FED-BFCE-C9AEF82FB192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63018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E6C31-EE7A-4411-A45C-DDF7D2352E4A}" type="datetimeFigureOut">
              <a:rPr lang="zh-CN" altLang="en-US" smtClean="0"/>
              <a:t>2017/5/21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678030-9616-401B-859B-C9A7A46604E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E6C31-EE7A-4411-A45C-DDF7D2352E4A}" type="datetimeFigureOut">
              <a:rPr lang="zh-CN" altLang="en-US" smtClean="0"/>
              <a:t>2017/5/21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678030-9616-401B-859B-C9A7A46604E7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457200" y="476672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 smtClean="0"/>
              <a:t>标题</a:t>
            </a:r>
            <a:endParaRPr lang="zh-CN" altLang="en-US" dirty="0"/>
          </a:p>
        </p:txBody>
      </p:sp>
      <p:sp>
        <p:nvSpPr>
          <p:cNvPr id="8" name="内容占位符 2"/>
          <p:cNvSpPr>
            <a:spLocks noGrp="1"/>
          </p:cNvSpPr>
          <p:nvPr>
            <p:ph idx="1" hasCustomPrompt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 smtClean="0"/>
              <a:t>内容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BE6C31-EE7A-4411-A45C-DDF7D2352E4A}" type="datetimeFigureOut">
              <a:rPr lang="zh-CN" altLang="en-US" smtClean="0"/>
              <a:t>2017/5/21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678030-9616-401B-859B-C9A7A46604E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mk:@MSITStore:E:\DocRef\WEB&#24320;&#21457;&#24517;&#22791;&#21442;&#32771;&#36164;&#26009;\php&#25163;&#20876;2015.chm::/res/function.time.html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22937" y="2660688"/>
            <a:ext cx="6088526" cy="83099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zh-CN" sz="48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PHP</a:t>
            </a:r>
            <a:r>
              <a:rPr lang="zh-CN" altLang="en-US" sz="4800" b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核心编程</a:t>
            </a:r>
            <a:r>
              <a:rPr lang="en-US" altLang="zh-CN" sz="4800" b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__</a:t>
            </a:r>
            <a:r>
              <a:rPr lang="en-US" altLang="zh-CN" sz="48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Day2</a:t>
            </a:r>
            <a:endParaRPr lang="zh-CN" altLang="en-US" sz="48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195736" y="3645024"/>
            <a:ext cx="44644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 smtClean="0">
                <a:solidFill>
                  <a:schemeClr val="bg1"/>
                </a:solidFill>
              </a:rPr>
              <a:t>Julien</a:t>
            </a:r>
            <a:endParaRPr lang="zh-CN" altLang="en-US" sz="4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设置字符集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n"/>
            </a:pPr>
            <a:r>
              <a:rPr lang="en-US" altLang="zh-CN" sz="2000" dirty="0" err="1" smtClean="0"/>
              <a:t>mysql_query</a:t>
            </a:r>
            <a:r>
              <a:rPr lang="en-US" altLang="zh-CN" sz="2000" dirty="0" smtClean="0"/>
              <a:t>(‘set names utf8’);</a:t>
            </a:r>
          </a:p>
          <a:p>
            <a:endParaRPr lang="en-US" altLang="zh-CN" sz="2000" dirty="0" smtClean="0"/>
          </a:p>
          <a:p>
            <a:pPr marL="0" indent="0">
              <a:buNone/>
            </a:pPr>
            <a:endParaRPr lang="en-US" altLang="zh-CN" sz="2000" dirty="0" smtClean="0"/>
          </a:p>
          <a:p>
            <a:pPr marL="0" indent="0">
              <a:buNone/>
            </a:pPr>
            <a:r>
              <a:rPr lang="en-US" altLang="zh-CN" sz="2000" dirty="0" smtClean="0"/>
              <a:t>resource </a:t>
            </a:r>
            <a:r>
              <a:rPr lang="en-US" altLang="zh-CN" sz="2000" b="1" dirty="0" err="1" smtClean="0"/>
              <a:t>mysql_query</a:t>
            </a:r>
            <a:r>
              <a:rPr lang="en-US" altLang="zh-CN" sz="2000" dirty="0" smtClean="0"/>
              <a:t> ( SQL</a:t>
            </a:r>
            <a:r>
              <a:rPr lang="zh-CN" altLang="en-US" sz="2000" dirty="0" smtClean="0"/>
              <a:t>语句</a:t>
            </a:r>
            <a:r>
              <a:rPr lang="en-US" altLang="zh-CN" sz="2000" dirty="0" smtClean="0"/>
              <a:t>)</a:t>
            </a:r>
          </a:p>
          <a:p>
            <a:pPr marL="0" indent="0">
              <a:buNone/>
            </a:pPr>
            <a:r>
              <a:rPr lang="en-US" altLang="zh-CN" sz="2000" b="1" dirty="0" err="1" smtClean="0"/>
              <a:t>mysql_query</a:t>
            </a:r>
            <a:r>
              <a:rPr lang="en-US" altLang="zh-CN" sz="2000" b="1" dirty="0" smtClean="0"/>
              <a:t>()</a:t>
            </a:r>
            <a:r>
              <a:rPr lang="en-US" altLang="zh-CN" sz="2000" dirty="0" smtClean="0"/>
              <a:t> </a:t>
            </a:r>
            <a:r>
              <a:rPr lang="zh-CN" altLang="en-US" sz="2000" dirty="0" smtClean="0"/>
              <a:t>向与指定服务器中的当前活动数据库</a:t>
            </a:r>
            <a:r>
              <a:rPr lang="zh-CN" altLang="en-US" sz="2000" dirty="0" smtClean="0">
                <a:solidFill>
                  <a:srgbClr val="FF0000"/>
                </a:solidFill>
              </a:rPr>
              <a:t>发送一条查询</a:t>
            </a:r>
            <a:endParaRPr lang="en-US" altLang="zh-CN" sz="2000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zh-CN" altLang="en-US" sz="2000" dirty="0"/>
              <a:t>注</a:t>
            </a:r>
            <a:r>
              <a:rPr lang="zh-CN" altLang="en-US" sz="2000"/>
              <a:t>意</a:t>
            </a:r>
            <a:r>
              <a:rPr lang="zh-CN" altLang="en-US" sz="2000" smtClean="0"/>
              <a:t>：字符集为</a:t>
            </a:r>
            <a:r>
              <a:rPr lang="en-US" altLang="zh-CN" sz="2000" dirty="0">
                <a:solidFill>
                  <a:srgbClr val="FF0000"/>
                </a:solidFill>
              </a:rPr>
              <a:t>utf8</a:t>
            </a:r>
          </a:p>
          <a:p>
            <a:pPr marL="0" indent="0">
              <a:buNone/>
            </a:pPr>
            <a:endParaRPr lang="en-US" altLang="zh-CN" sz="20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zh-CN" altLang="en-US" sz="2000" dirty="0"/>
              <a:t>数据库字符集设置遵循‘</a:t>
            </a:r>
            <a:r>
              <a:rPr lang="zh-CN" altLang="en-US" sz="2000" dirty="0">
                <a:solidFill>
                  <a:srgbClr val="FF0000"/>
                </a:solidFill>
              </a:rPr>
              <a:t>三码合一原则</a:t>
            </a:r>
            <a:r>
              <a:rPr lang="zh-CN" altLang="en-US" sz="2000" dirty="0"/>
              <a:t>’：数据库、文件编码（</a:t>
            </a:r>
            <a:r>
              <a:rPr lang="en-US" altLang="zh-CN" sz="2000" dirty="0"/>
              <a:t>PHP</a:t>
            </a:r>
            <a:r>
              <a:rPr lang="zh-CN" altLang="en-US" sz="2000" dirty="0"/>
              <a:t>代码）及</a:t>
            </a:r>
            <a:r>
              <a:rPr lang="en-US" altLang="zh-CN" sz="2000" dirty="0"/>
              <a:t>web</a:t>
            </a:r>
            <a:r>
              <a:rPr lang="zh-CN" altLang="en-US" sz="2000" dirty="0"/>
              <a:t>页面显示尽量使用</a:t>
            </a:r>
            <a:r>
              <a:rPr lang="zh-CN" altLang="en-US" sz="2000" dirty="0">
                <a:solidFill>
                  <a:srgbClr val="FF0000"/>
                </a:solidFill>
              </a:rPr>
              <a:t>相同的字符集</a:t>
            </a:r>
            <a:r>
              <a:rPr lang="zh-CN" altLang="en-US" sz="2000" dirty="0"/>
              <a:t>。</a:t>
            </a:r>
          </a:p>
          <a:p>
            <a:pPr marL="0" indent="0">
              <a:buNone/>
            </a:pPr>
            <a:endParaRPr lang="zh-CN" altLang="en-US" sz="2000" dirty="0" smtClean="0">
              <a:solidFill>
                <a:srgbClr val="FF0000"/>
              </a:solidFill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92014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选择数据库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n"/>
            </a:pPr>
            <a:r>
              <a:rPr lang="en-US" altLang="zh-CN" sz="2000" dirty="0" err="1"/>
              <a:t>bool</a:t>
            </a:r>
            <a:r>
              <a:rPr lang="en-US" altLang="zh-CN" sz="2000" dirty="0"/>
              <a:t> </a:t>
            </a:r>
            <a:r>
              <a:rPr lang="en-US" altLang="zh-CN" sz="2000" b="1" dirty="0" err="1"/>
              <a:t>mysql_select_db</a:t>
            </a:r>
            <a:r>
              <a:rPr lang="en-US" altLang="zh-CN" sz="2000" dirty="0"/>
              <a:t> ( string $</a:t>
            </a:r>
            <a:r>
              <a:rPr lang="en-US" altLang="zh-CN" sz="2000" dirty="0" err="1"/>
              <a:t>database_name</a:t>
            </a:r>
            <a:r>
              <a:rPr lang="en-US" altLang="zh-CN" sz="2000" dirty="0"/>
              <a:t> [, resource $ </a:t>
            </a:r>
            <a:r>
              <a:rPr lang="en-US" altLang="zh-CN" sz="2000" dirty="0" err="1"/>
              <a:t>link_identifier</a:t>
            </a:r>
            <a:r>
              <a:rPr lang="en-US" altLang="zh-CN" sz="2000" dirty="0"/>
              <a:t> ] )</a:t>
            </a:r>
          </a:p>
          <a:p>
            <a:pPr marL="0" indent="0">
              <a:buNone/>
            </a:pPr>
            <a:r>
              <a:rPr lang="en-US" altLang="zh-CN" sz="2000" dirty="0" smtClean="0"/>
              <a:t>	</a:t>
            </a:r>
            <a:r>
              <a:rPr lang="zh-CN" altLang="en-US" sz="2000" dirty="0" smtClean="0"/>
              <a:t>成</a:t>
            </a:r>
            <a:r>
              <a:rPr lang="zh-CN" altLang="en-US" sz="2000" dirty="0"/>
              <a:t>功时返回 </a:t>
            </a:r>
            <a:r>
              <a:rPr lang="en-US" altLang="zh-CN" sz="2000" b="1" dirty="0"/>
              <a:t>TRUE</a:t>
            </a:r>
            <a:r>
              <a:rPr lang="zh-CN" altLang="en-US" sz="2000" dirty="0"/>
              <a:t>， 或者在失败时返回 </a:t>
            </a:r>
            <a:r>
              <a:rPr lang="en-US" altLang="zh-CN" sz="2000" b="1" dirty="0"/>
              <a:t>FALSE</a:t>
            </a:r>
            <a:r>
              <a:rPr lang="zh-CN" altLang="en-US" sz="2000" dirty="0"/>
              <a:t>。 </a:t>
            </a:r>
            <a:endParaRPr lang="en-US" altLang="zh-CN" sz="2000" dirty="0" smtClean="0"/>
          </a:p>
          <a:p>
            <a:pPr marL="0" indent="0">
              <a:buNone/>
            </a:pPr>
            <a:endParaRPr lang="en-US" altLang="zh-CN" sz="2000" dirty="0"/>
          </a:p>
          <a:p>
            <a:pPr marL="0" indent="0">
              <a:buNone/>
            </a:pPr>
            <a:endParaRPr lang="en-US" altLang="zh-CN" sz="2000" dirty="0" smtClean="0"/>
          </a:p>
          <a:p>
            <a:pPr marL="0" indent="0">
              <a:buNone/>
            </a:pPr>
            <a:endParaRPr lang="en-US" altLang="zh-CN" sz="2000" dirty="0"/>
          </a:p>
          <a:p>
            <a:pPr marL="0" indent="0">
              <a:buNone/>
            </a:pPr>
            <a:r>
              <a:rPr lang="zh-CN" altLang="en-US" sz="2000" dirty="0" smtClean="0"/>
              <a:t>或者使用</a:t>
            </a:r>
            <a:endParaRPr lang="en-US" altLang="zh-CN" sz="2000" dirty="0" smtClean="0"/>
          </a:p>
          <a:p>
            <a:pPr marL="0" indent="0">
              <a:buNone/>
            </a:pPr>
            <a:r>
              <a:rPr lang="en-US" altLang="zh-CN" sz="2000" dirty="0" smtClean="0"/>
              <a:t>	</a:t>
            </a:r>
            <a:r>
              <a:rPr lang="en-US" altLang="zh-CN" sz="2000" dirty="0" err="1" smtClean="0"/>
              <a:t>mysql_query</a:t>
            </a:r>
            <a:r>
              <a:rPr lang="en-US" altLang="zh-CN" sz="2000" dirty="0" smtClean="0"/>
              <a:t>(‘use </a:t>
            </a:r>
            <a:r>
              <a:rPr lang="en-US" altLang="zh-CN" sz="2000" dirty="0" err="1" smtClean="0"/>
              <a:t>db_name</a:t>
            </a:r>
            <a:r>
              <a:rPr lang="en-US" altLang="zh-CN" sz="2000" dirty="0" smtClean="0"/>
              <a:t>’);</a:t>
            </a:r>
            <a:endParaRPr lang="zh-CN" altLang="en-US" sz="2000" dirty="0"/>
          </a:p>
          <a:p>
            <a:pPr>
              <a:buFont typeface="Wingdings" pitchFamily="2" charset="2"/>
              <a:buChar char="n"/>
            </a:pPr>
            <a:endParaRPr lang="en-US" altLang="zh-CN" sz="2000" dirty="0"/>
          </a:p>
          <a:p>
            <a:pPr>
              <a:buFont typeface="Wingdings" pitchFamily="2" charset="2"/>
              <a:buChar char="n"/>
            </a:pPr>
            <a:endParaRPr lang="en-US" altLang="zh-CN" sz="2000" dirty="0" smtClean="0"/>
          </a:p>
          <a:p>
            <a:pPr>
              <a:buFont typeface="Wingdings" pitchFamily="2" charset="2"/>
              <a:buChar char="n"/>
            </a:pPr>
            <a:endParaRPr lang="en-US" altLang="zh-CN" sz="2000" dirty="0"/>
          </a:p>
          <a:p>
            <a:pPr>
              <a:buFont typeface="Wingdings" pitchFamily="2" charset="2"/>
              <a:buChar char="n"/>
            </a:pPr>
            <a:endParaRPr lang="en-US" altLang="zh-CN" sz="2000" dirty="0" smtClean="0"/>
          </a:p>
          <a:p>
            <a:pPr>
              <a:buFont typeface="Wingdings" pitchFamily="2" charset="2"/>
              <a:buChar char="n"/>
            </a:pPr>
            <a:endParaRPr lang="en-US" altLang="zh-CN" sz="2000" dirty="0"/>
          </a:p>
          <a:p>
            <a:pPr>
              <a:buFont typeface="Wingdings" pitchFamily="2" charset="2"/>
              <a:buChar char="n"/>
            </a:pPr>
            <a:endParaRPr lang="en-US" altLang="zh-CN" sz="2000" dirty="0" smtClean="0"/>
          </a:p>
          <a:p>
            <a:pPr>
              <a:buFont typeface="Wingdings" pitchFamily="2" charset="2"/>
              <a:buChar char="n"/>
            </a:pPr>
            <a:endParaRPr lang="en-US" altLang="zh-CN" sz="2400" dirty="0" smtClean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780589"/>
            <a:ext cx="7463007" cy="7924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22292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执行</a:t>
            </a:r>
            <a:r>
              <a:rPr lang="en-US" altLang="zh-CN" dirty="0" smtClean="0"/>
              <a:t>SQL</a:t>
            </a:r>
            <a:r>
              <a:rPr lang="zh-CN" altLang="en-US" dirty="0" smtClean="0"/>
              <a:t>语句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n"/>
            </a:pPr>
            <a:endParaRPr lang="en-US" altLang="zh-CN" sz="2000" dirty="0"/>
          </a:p>
          <a:p>
            <a:pPr>
              <a:buFont typeface="Wingdings" pitchFamily="2" charset="2"/>
              <a:buChar char="n"/>
            </a:pPr>
            <a:r>
              <a:rPr lang="en-US" altLang="zh-CN" sz="2000" dirty="0"/>
              <a:t>resource </a:t>
            </a:r>
            <a:r>
              <a:rPr lang="en-US" altLang="zh-CN" sz="2000" b="1" dirty="0" err="1"/>
              <a:t>mysql_query</a:t>
            </a:r>
            <a:r>
              <a:rPr lang="en-US" altLang="zh-CN" sz="2000" dirty="0"/>
              <a:t> ( $</a:t>
            </a:r>
            <a:r>
              <a:rPr lang="en-US" altLang="zh-CN" sz="2000" dirty="0" err="1" smtClean="0"/>
              <a:t>sql</a:t>
            </a:r>
            <a:r>
              <a:rPr lang="en-US" altLang="zh-CN" sz="2000" dirty="0" smtClean="0"/>
              <a:t>)</a:t>
            </a:r>
            <a:endParaRPr lang="en-US" altLang="zh-CN" sz="2000" dirty="0"/>
          </a:p>
          <a:p>
            <a:pPr marL="0" indent="0">
              <a:buNone/>
            </a:pPr>
            <a:r>
              <a:rPr lang="en-US" altLang="zh-CN" sz="2000" dirty="0" smtClean="0"/>
              <a:t>	</a:t>
            </a:r>
            <a:r>
              <a:rPr lang="zh-CN" altLang="en-US" sz="2000" dirty="0" smtClean="0"/>
              <a:t>发</a:t>
            </a:r>
            <a:r>
              <a:rPr lang="zh-CN" altLang="en-US" sz="2000" dirty="0"/>
              <a:t>送一</a:t>
            </a:r>
            <a:r>
              <a:rPr lang="zh-CN" altLang="en-US" sz="2000" dirty="0" smtClean="0"/>
              <a:t>条</a:t>
            </a:r>
            <a:r>
              <a:rPr lang="en-US" altLang="zh-CN" sz="2000" dirty="0" smtClean="0"/>
              <a:t>SQL</a:t>
            </a:r>
            <a:r>
              <a:rPr lang="zh-CN" altLang="en-US" sz="2000" dirty="0" smtClean="0"/>
              <a:t>语句</a:t>
            </a:r>
            <a:endParaRPr lang="en-US" altLang="zh-CN" sz="2000" dirty="0" smtClean="0"/>
          </a:p>
          <a:p>
            <a:pPr marL="0" indent="0">
              <a:buNone/>
            </a:pPr>
            <a:endParaRPr lang="en-US" altLang="zh-CN" sz="2000" dirty="0"/>
          </a:p>
          <a:p>
            <a:pPr marL="0" indent="0">
              <a:buNone/>
            </a:pPr>
            <a:endParaRPr lang="en-US" altLang="zh-CN" sz="2000" dirty="0" smtClean="0"/>
          </a:p>
          <a:p>
            <a:pPr marL="0" indent="0">
              <a:buNone/>
            </a:pPr>
            <a:endParaRPr lang="en-US" altLang="zh-CN" sz="2000" dirty="0"/>
          </a:p>
          <a:p>
            <a:pPr marL="0" indent="0">
              <a:buNone/>
            </a:pPr>
            <a:endParaRPr lang="en-US" altLang="zh-CN" sz="2000" dirty="0"/>
          </a:p>
          <a:p>
            <a:pPr marL="0" indent="0">
              <a:buNone/>
            </a:pPr>
            <a:endParaRPr lang="zh-CN" altLang="en-US" sz="2000" dirty="0"/>
          </a:p>
          <a:p>
            <a:pPr>
              <a:buFont typeface="Wingdings" pitchFamily="2" charset="2"/>
              <a:buChar char="n"/>
            </a:pPr>
            <a:endParaRPr lang="en-US" altLang="zh-CN" sz="2000" dirty="0" smtClean="0"/>
          </a:p>
          <a:p>
            <a:pPr>
              <a:buFont typeface="Wingdings" pitchFamily="2" charset="2"/>
              <a:buChar char="n"/>
            </a:pPr>
            <a:endParaRPr lang="en-US" altLang="zh-CN" sz="2000" dirty="0"/>
          </a:p>
          <a:p>
            <a:pPr>
              <a:buFont typeface="Wingdings" pitchFamily="2" charset="2"/>
              <a:buChar char="n"/>
            </a:pPr>
            <a:endParaRPr lang="en-US" altLang="zh-CN" sz="2000" dirty="0" smtClean="0"/>
          </a:p>
          <a:p>
            <a:pPr>
              <a:buFont typeface="Wingdings" pitchFamily="2" charset="2"/>
              <a:buChar char="n"/>
            </a:pPr>
            <a:endParaRPr lang="en-US" altLang="zh-CN" sz="2000" dirty="0"/>
          </a:p>
          <a:p>
            <a:pPr>
              <a:buFont typeface="Wingdings" pitchFamily="2" charset="2"/>
              <a:buChar char="n"/>
            </a:pPr>
            <a:endParaRPr lang="en-US" altLang="zh-CN" sz="2000" dirty="0" smtClean="0"/>
          </a:p>
          <a:p>
            <a:pPr>
              <a:buFont typeface="Wingdings" pitchFamily="2" charset="2"/>
              <a:buChar char="n"/>
            </a:pPr>
            <a:endParaRPr lang="en-US" altLang="zh-CN" sz="2400" dirty="0" smtClean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59" y="2708920"/>
            <a:ext cx="7321471" cy="12391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35835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执行增删改操作返回值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n"/>
            </a:pPr>
            <a:r>
              <a:rPr lang="zh-CN" altLang="en-US" sz="2000" dirty="0"/>
              <a:t>执</a:t>
            </a:r>
            <a:r>
              <a:rPr lang="zh-CN" altLang="en-US" sz="2000" dirty="0" smtClean="0"/>
              <a:t>行增删改之后，返回的为</a:t>
            </a:r>
            <a:r>
              <a:rPr lang="en-US" altLang="zh-CN" sz="2000" dirty="0" smtClean="0"/>
              <a:t>true</a:t>
            </a:r>
            <a:r>
              <a:rPr lang="zh-CN" altLang="en-US" sz="2000" dirty="0" smtClean="0"/>
              <a:t>或者</a:t>
            </a:r>
            <a:r>
              <a:rPr lang="en-US" altLang="zh-CN" sz="2000" dirty="0" smtClean="0"/>
              <a:t>false</a:t>
            </a:r>
          </a:p>
          <a:p>
            <a:pPr>
              <a:buFont typeface="Wingdings" pitchFamily="2" charset="2"/>
              <a:buChar char="n"/>
            </a:pPr>
            <a:endParaRPr lang="en-US" altLang="zh-CN" sz="2000" dirty="0"/>
          </a:p>
          <a:p>
            <a:pPr>
              <a:buFont typeface="Wingdings" pitchFamily="2" charset="2"/>
              <a:buChar char="n"/>
            </a:pPr>
            <a:endParaRPr lang="en-US" altLang="zh-CN" sz="2000" dirty="0" smtClean="0"/>
          </a:p>
          <a:p>
            <a:pPr>
              <a:buFont typeface="Wingdings" pitchFamily="2" charset="2"/>
              <a:buChar char="n"/>
            </a:pPr>
            <a:endParaRPr lang="en-US" altLang="zh-CN" sz="2000" dirty="0"/>
          </a:p>
          <a:p>
            <a:pPr>
              <a:buFont typeface="Wingdings" pitchFamily="2" charset="2"/>
              <a:buChar char="n"/>
            </a:pPr>
            <a:endParaRPr lang="en-US" altLang="zh-CN" sz="2000" dirty="0" smtClean="0"/>
          </a:p>
          <a:p>
            <a:pPr>
              <a:buFont typeface="Wingdings" pitchFamily="2" charset="2"/>
              <a:buChar char="n"/>
            </a:pPr>
            <a:endParaRPr lang="en-US" altLang="zh-CN" sz="2000" dirty="0"/>
          </a:p>
          <a:p>
            <a:pPr>
              <a:buFont typeface="Wingdings" pitchFamily="2" charset="2"/>
              <a:buChar char="n"/>
            </a:pPr>
            <a:endParaRPr lang="en-US" altLang="zh-CN" sz="2000" dirty="0" smtClean="0"/>
          </a:p>
          <a:p>
            <a:pPr>
              <a:buFont typeface="Wingdings" pitchFamily="2" charset="2"/>
              <a:buChar char="n"/>
            </a:pPr>
            <a:endParaRPr lang="en-US" altLang="zh-CN" sz="2000" dirty="0"/>
          </a:p>
          <a:p>
            <a:pPr>
              <a:buFont typeface="Wingdings" pitchFamily="2" charset="2"/>
              <a:buChar char="n"/>
            </a:pPr>
            <a:endParaRPr lang="en-US" altLang="zh-CN" sz="2000" dirty="0" smtClean="0"/>
          </a:p>
          <a:p>
            <a:r>
              <a:rPr lang="zh-CN" altLang="en-US" sz="2000" dirty="0"/>
              <a:t>对</a:t>
            </a:r>
            <a:r>
              <a:rPr lang="zh-CN" altLang="en-US" sz="2000" dirty="0" smtClean="0"/>
              <a:t>于 </a:t>
            </a:r>
            <a:r>
              <a:rPr lang="en-US" altLang="zh-CN" sz="2000" dirty="0"/>
              <a:t>SQL </a:t>
            </a:r>
            <a:r>
              <a:rPr lang="zh-CN" altLang="en-US" sz="2000" dirty="0"/>
              <a:t>语句，比如</a:t>
            </a:r>
            <a:r>
              <a:rPr lang="en-US" altLang="zh-CN" sz="2000" dirty="0">
                <a:solidFill>
                  <a:srgbClr val="FF0000"/>
                </a:solidFill>
              </a:rPr>
              <a:t>INSERT, UPDATE, DELETE, DROP </a:t>
            </a:r>
            <a:r>
              <a:rPr lang="zh-CN" altLang="en-US" sz="2000" dirty="0"/>
              <a:t>之类， </a:t>
            </a:r>
            <a:r>
              <a:rPr lang="en-US" altLang="zh-CN" sz="2000" b="1" dirty="0" err="1"/>
              <a:t>mysql_query</a:t>
            </a:r>
            <a:r>
              <a:rPr lang="en-US" altLang="zh-CN" sz="2000" b="1" dirty="0"/>
              <a:t>()</a:t>
            </a:r>
            <a:r>
              <a:rPr lang="en-US" altLang="zh-CN" sz="2000" dirty="0"/>
              <a:t> </a:t>
            </a:r>
            <a:r>
              <a:rPr lang="zh-CN" altLang="en-US" sz="2000" dirty="0"/>
              <a:t>在执行成功时返回 </a:t>
            </a:r>
            <a:r>
              <a:rPr lang="en-US" altLang="zh-CN" sz="2000" b="1" dirty="0"/>
              <a:t>TRUE</a:t>
            </a:r>
            <a:r>
              <a:rPr lang="zh-CN" altLang="en-US" sz="2000" dirty="0"/>
              <a:t>，出错时返回 </a:t>
            </a:r>
            <a:r>
              <a:rPr lang="en-US" altLang="zh-CN" sz="2000" b="1" dirty="0"/>
              <a:t>FALSE</a:t>
            </a:r>
            <a:r>
              <a:rPr lang="zh-CN" altLang="en-US" sz="2000" dirty="0"/>
              <a:t>。</a:t>
            </a:r>
          </a:p>
          <a:p>
            <a:pPr>
              <a:buFont typeface="Wingdings" pitchFamily="2" charset="2"/>
              <a:buChar char="n"/>
            </a:pPr>
            <a:endParaRPr lang="en-US" altLang="zh-CN" sz="2000" dirty="0"/>
          </a:p>
          <a:p>
            <a:pPr>
              <a:buFont typeface="Wingdings" pitchFamily="2" charset="2"/>
              <a:buChar char="n"/>
            </a:pPr>
            <a:endParaRPr lang="en-US" altLang="zh-CN" sz="2000" dirty="0" smtClean="0"/>
          </a:p>
          <a:p>
            <a:pPr>
              <a:buFont typeface="Wingdings" pitchFamily="2" charset="2"/>
              <a:buChar char="n"/>
            </a:pPr>
            <a:endParaRPr lang="en-US" altLang="zh-CN" sz="2000" dirty="0"/>
          </a:p>
          <a:p>
            <a:pPr>
              <a:buFont typeface="Wingdings" pitchFamily="2" charset="2"/>
              <a:buChar char="n"/>
            </a:pPr>
            <a:endParaRPr lang="en-US" altLang="zh-CN" sz="2000" dirty="0" smtClean="0"/>
          </a:p>
          <a:p>
            <a:pPr>
              <a:buFont typeface="Wingdings" pitchFamily="2" charset="2"/>
              <a:buChar char="n"/>
            </a:pPr>
            <a:endParaRPr lang="en-US" altLang="zh-CN" sz="2000" dirty="0"/>
          </a:p>
          <a:p>
            <a:pPr>
              <a:buFont typeface="Wingdings" pitchFamily="2" charset="2"/>
              <a:buChar char="n"/>
            </a:pPr>
            <a:endParaRPr lang="en-US" altLang="zh-CN" sz="2000" dirty="0" smtClean="0"/>
          </a:p>
          <a:p>
            <a:pPr>
              <a:buFont typeface="Wingdings" pitchFamily="2" charset="2"/>
              <a:buChar char="n"/>
            </a:pPr>
            <a:endParaRPr lang="en-US" altLang="zh-CN" sz="2400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768" y="2276872"/>
            <a:ext cx="6219825" cy="1019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768" y="3647306"/>
            <a:ext cx="6319968" cy="8618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53356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执行增删改操作的返回值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n"/>
            </a:pPr>
            <a:r>
              <a:rPr lang="zh-CN" altLang="en-US" sz="2000" dirty="0" smtClean="0"/>
              <a:t>增添数据成功后，可以使用</a:t>
            </a:r>
            <a:r>
              <a:rPr lang="en-US" altLang="zh-CN" sz="2000" dirty="0" err="1" smtClean="0"/>
              <a:t>mysql_insert_id</a:t>
            </a:r>
            <a:r>
              <a:rPr lang="en-US" altLang="zh-CN" sz="2000" dirty="0" smtClean="0"/>
              <a:t>()</a:t>
            </a:r>
            <a:r>
              <a:rPr lang="zh-CN" altLang="en-US" sz="2000" dirty="0" smtClean="0"/>
              <a:t>获取返回的自增长的编号。</a:t>
            </a:r>
            <a:endParaRPr lang="en-US" altLang="zh-CN" sz="2000" dirty="0" smtClean="0"/>
          </a:p>
          <a:p>
            <a:pPr marL="0" indent="0">
              <a:buNone/>
            </a:pPr>
            <a:r>
              <a:rPr lang="zh-CN" altLang="en-US" sz="2000" dirty="0"/>
              <a:t>没</a:t>
            </a:r>
            <a:r>
              <a:rPr lang="zh-CN" altLang="en-US" sz="2000" dirty="0" smtClean="0"/>
              <a:t>有自增站字段时，返回</a:t>
            </a:r>
            <a:r>
              <a:rPr lang="en-US" altLang="zh-CN" sz="2000" dirty="0" smtClean="0"/>
              <a:t>0.</a:t>
            </a:r>
            <a:endParaRPr lang="en-US" altLang="zh-CN" sz="2000" dirty="0"/>
          </a:p>
          <a:p>
            <a:pPr>
              <a:buFont typeface="Wingdings" pitchFamily="2" charset="2"/>
              <a:buChar char="n"/>
            </a:pPr>
            <a:endParaRPr lang="en-US" altLang="zh-CN" sz="2000" dirty="0" smtClean="0"/>
          </a:p>
          <a:p>
            <a:pPr>
              <a:buFont typeface="Wingdings" pitchFamily="2" charset="2"/>
              <a:buChar char="n"/>
            </a:pPr>
            <a:endParaRPr lang="en-US" altLang="zh-CN" sz="2000" dirty="0"/>
          </a:p>
          <a:p>
            <a:pPr>
              <a:buFont typeface="Wingdings" pitchFamily="2" charset="2"/>
              <a:buChar char="n"/>
            </a:pPr>
            <a:endParaRPr lang="en-US" altLang="zh-CN" sz="2000" dirty="0" smtClean="0"/>
          </a:p>
          <a:p>
            <a:pPr>
              <a:buFont typeface="Wingdings" pitchFamily="2" charset="2"/>
              <a:buChar char="n"/>
            </a:pPr>
            <a:endParaRPr lang="en-US" altLang="zh-CN" sz="2000" dirty="0"/>
          </a:p>
          <a:p>
            <a:pPr>
              <a:buFont typeface="Wingdings" pitchFamily="2" charset="2"/>
              <a:buChar char="n"/>
            </a:pPr>
            <a:endParaRPr lang="en-US" altLang="zh-CN" sz="2000" dirty="0" smtClean="0"/>
          </a:p>
          <a:p>
            <a:pPr>
              <a:buFont typeface="Wingdings" pitchFamily="2" charset="2"/>
              <a:buChar char="n"/>
            </a:pPr>
            <a:endParaRPr lang="en-US" altLang="zh-CN" sz="2400" dirty="0" smtClean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780928"/>
            <a:ext cx="7416824" cy="24248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34818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执行增删改操作的返回值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n"/>
            </a:pPr>
            <a:r>
              <a:rPr lang="zh-CN" altLang="en-US" sz="2000" dirty="0" smtClean="0"/>
              <a:t>更新、删除数据成功后，可以使用</a:t>
            </a:r>
            <a:r>
              <a:rPr lang="en-US" altLang="zh-CN" sz="2000" dirty="0" err="1" smtClean="0"/>
              <a:t>mysql_affected_rows</a:t>
            </a:r>
            <a:r>
              <a:rPr lang="en-US" altLang="zh-CN" sz="2000" dirty="0" smtClean="0"/>
              <a:t>()()</a:t>
            </a:r>
            <a:r>
              <a:rPr lang="zh-CN" altLang="en-US" sz="2000" dirty="0" smtClean="0"/>
              <a:t>获取受影响的行数。</a:t>
            </a:r>
            <a:endParaRPr lang="en-US" altLang="zh-CN" sz="2000" dirty="0"/>
          </a:p>
          <a:p>
            <a:pPr>
              <a:buFont typeface="Wingdings" pitchFamily="2" charset="2"/>
              <a:buChar char="n"/>
            </a:pPr>
            <a:endParaRPr lang="en-US" altLang="zh-CN" sz="2000" dirty="0" smtClean="0"/>
          </a:p>
          <a:p>
            <a:pPr>
              <a:buFont typeface="Wingdings" pitchFamily="2" charset="2"/>
              <a:buChar char="n"/>
            </a:pPr>
            <a:endParaRPr lang="en-US" altLang="zh-CN" sz="2000" dirty="0"/>
          </a:p>
          <a:p>
            <a:pPr>
              <a:buFont typeface="Wingdings" pitchFamily="2" charset="2"/>
              <a:buChar char="n"/>
            </a:pPr>
            <a:endParaRPr lang="en-US" altLang="zh-CN" sz="2000" dirty="0" smtClean="0"/>
          </a:p>
          <a:p>
            <a:pPr>
              <a:buFont typeface="Wingdings" pitchFamily="2" charset="2"/>
              <a:buChar char="n"/>
            </a:pPr>
            <a:endParaRPr lang="en-US" altLang="zh-CN" sz="2000" dirty="0"/>
          </a:p>
          <a:p>
            <a:pPr>
              <a:buFont typeface="Wingdings" pitchFamily="2" charset="2"/>
              <a:buChar char="n"/>
            </a:pPr>
            <a:endParaRPr lang="en-US" altLang="zh-CN" sz="2000" dirty="0" smtClean="0"/>
          </a:p>
          <a:p>
            <a:pPr>
              <a:buFont typeface="Wingdings" pitchFamily="2" charset="2"/>
              <a:buChar char="n"/>
            </a:pPr>
            <a:endParaRPr lang="en-US" altLang="zh-CN" sz="2400" dirty="0" smtClean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420888"/>
            <a:ext cx="7920880" cy="21602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50591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执行查询操作返回值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n"/>
            </a:pPr>
            <a:r>
              <a:rPr lang="zh-CN" altLang="en-US" sz="2000" dirty="0" smtClean="0"/>
              <a:t>执行查询操作，返回资源型</a:t>
            </a:r>
            <a:endParaRPr lang="en-US" altLang="zh-CN" sz="2000" dirty="0" smtClean="0"/>
          </a:p>
          <a:p>
            <a:pPr>
              <a:buFont typeface="Wingdings" pitchFamily="2" charset="2"/>
              <a:buChar char="n"/>
            </a:pPr>
            <a:endParaRPr lang="en-US" altLang="zh-CN" sz="2000" dirty="0"/>
          </a:p>
          <a:p>
            <a:pPr>
              <a:buFont typeface="Wingdings" pitchFamily="2" charset="2"/>
              <a:buChar char="n"/>
            </a:pPr>
            <a:endParaRPr lang="en-US" altLang="zh-CN" sz="2000" dirty="0" smtClean="0"/>
          </a:p>
          <a:p>
            <a:pPr>
              <a:buFont typeface="Wingdings" pitchFamily="2" charset="2"/>
              <a:buChar char="n"/>
            </a:pPr>
            <a:endParaRPr lang="en-US" altLang="zh-CN" sz="2000" dirty="0"/>
          </a:p>
          <a:p>
            <a:pPr>
              <a:buFont typeface="Wingdings" pitchFamily="2" charset="2"/>
              <a:buChar char="n"/>
            </a:pPr>
            <a:endParaRPr lang="en-US" altLang="zh-CN" sz="2000" dirty="0" smtClean="0"/>
          </a:p>
          <a:p>
            <a:pPr marL="0" indent="0">
              <a:buNone/>
            </a:pPr>
            <a:endParaRPr lang="en-US" altLang="zh-CN" sz="2000" dirty="0" smtClean="0"/>
          </a:p>
          <a:p>
            <a:pPr>
              <a:buFont typeface="Wingdings" pitchFamily="2" charset="2"/>
              <a:buChar char="n"/>
            </a:pPr>
            <a:r>
              <a:rPr lang="en-US" altLang="zh-CN" sz="2000" b="1" dirty="0" err="1"/>
              <a:t>mysql_query</a:t>
            </a:r>
            <a:r>
              <a:rPr lang="en-US" altLang="zh-CN" sz="2000" b="1" dirty="0"/>
              <a:t>()</a:t>
            </a:r>
            <a:r>
              <a:rPr lang="en-US" altLang="zh-CN" sz="2000" dirty="0"/>
              <a:t> </a:t>
            </a:r>
            <a:r>
              <a:rPr lang="zh-CN" altLang="en-US" sz="2000" dirty="0"/>
              <a:t>仅</a:t>
            </a:r>
            <a:r>
              <a:rPr lang="zh-CN" altLang="en-US" sz="2000" dirty="0">
                <a:solidFill>
                  <a:srgbClr val="FF0000"/>
                </a:solidFill>
              </a:rPr>
              <a:t>对 </a:t>
            </a:r>
            <a:r>
              <a:rPr lang="en-US" altLang="zh-CN" sz="2000" dirty="0">
                <a:solidFill>
                  <a:srgbClr val="FF0000"/>
                </a:solidFill>
              </a:rPr>
              <a:t>SELECT</a:t>
            </a:r>
            <a:r>
              <a:rPr lang="zh-CN" altLang="en-US" sz="2000" dirty="0">
                <a:solidFill>
                  <a:srgbClr val="FF0000"/>
                </a:solidFill>
              </a:rPr>
              <a:t>，</a:t>
            </a:r>
            <a:r>
              <a:rPr lang="en-US" altLang="zh-CN" sz="2000" dirty="0">
                <a:solidFill>
                  <a:srgbClr val="FF0000"/>
                </a:solidFill>
              </a:rPr>
              <a:t>SHOW</a:t>
            </a:r>
            <a:r>
              <a:rPr lang="zh-CN" altLang="en-US" sz="2000" dirty="0">
                <a:solidFill>
                  <a:srgbClr val="FF0000"/>
                </a:solidFill>
              </a:rPr>
              <a:t>，</a:t>
            </a:r>
            <a:r>
              <a:rPr lang="en-US" altLang="zh-CN" sz="2000" dirty="0">
                <a:solidFill>
                  <a:srgbClr val="FF0000"/>
                </a:solidFill>
              </a:rPr>
              <a:t>DESCRIBE</a:t>
            </a:r>
            <a:r>
              <a:rPr lang="zh-CN" altLang="en-US" sz="2000" dirty="0"/>
              <a:t>和其他语句 语句返回一个 </a:t>
            </a:r>
            <a:r>
              <a:rPr lang="en-US" altLang="zh-CN" sz="2000" dirty="0" smtClean="0"/>
              <a:t>resource</a:t>
            </a:r>
            <a:r>
              <a:rPr lang="zh-CN" altLang="en-US" sz="2000" dirty="0" smtClean="0"/>
              <a:t>，</a:t>
            </a:r>
            <a:r>
              <a:rPr lang="zh-CN" altLang="en-US" sz="2000" dirty="0"/>
              <a:t>如果查询出现错误则返回 </a:t>
            </a:r>
            <a:r>
              <a:rPr lang="en-US" altLang="zh-CN" sz="2000" b="1" dirty="0"/>
              <a:t>FALSE</a:t>
            </a:r>
            <a:r>
              <a:rPr lang="zh-CN" altLang="en-US" sz="2000" dirty="0"/>
              <a:t>。 </a:t>
            </a:r>
          </a:p>
          <a:p>
            <a:pPr>
              <a:buFont typeface="Wingdings" pitchFamily="2" charset="2"/>
              <a:buChar char="n"/>
            </a:pPr>
            <a:r>
              <a:rPr lang="zh-CN" altLang="en-US" sz="2000" dirty="0" smtClean="0"/>
              <a:t>资源型的说明：</a:t>
            </a:r>
            <a:endParaRPr lang="en-US" altLang="zh-CN" sz="2000" dirty="0" smtClean="0"/>
          </a:p>
          <a:p>
            <a:pPr marL="0" indent="0">
              <a:buNone/>
            </a:pPr>
            <a:r>
              <a:rPr lang="en-US" altLang="zh-CN" sz="2000" dirty="0" smtClean="0"/>
              <a:t> 	</a:t>
            </a:r>
            <a:r>
              <a:rPr lang="zh-CN" altLang="en-US" sz="2000" dirty="0"/>
              <a:t>资源 </a:t>
            </a:r>
            <a:r>
              <a:rPr lang="en-US" altLang="zh-CN" sz="2000" dirty="0" smtClean="0"/>
              <a:t>resource</a:t>
            </a:r>
            <a:r>
              <a:rPr lang="zh-CN" altLang="en-US" sz="2000" dirty="0" smtClean="0"/>
              <a:t>是</a:t>
            </a:r>
            <a:r>
              <a:rPr lang="zh-CN" altLang="en-US" sz="2000" dirty="0"/>
              <a:t>一种特殊变量，保存了</a:t>
            </a:r>
            <a:r>
              <a:rPr lang="zh-CN" altLang="en-US" sz="2000" dirty="0">
                <a:solidFill>
                  <a:srgbClr val="FF0000"/>
                </a:solidFill>
              </a:rPr>
              <a:t>到外部资源的一个引用</a:t>
            </a:r>
            <a:r>
              <a:rPr lang="zh-CN" altLang="en-US" sz="2000" dirty="0"/>
              <a:t>。资源是通过专门的函数来建立和使用的。</a:t>
            </a:r>
            <a:endParaRPr lang="en-US" altLang="zh-CN" sz="2000" dirty="0"/>
          </a:p>
          <a:p>
            <a:pPr>
              <a:buFont typeface="Wingdings" pitchFamily="2" charset="2"/>
              <a:buChar char="n"/>
            </a:pPr>
            <a:endParaRPr lang="en-US" altLang="zh-CN" sz="2000" dirty="0" smtClean="0"/>
          </a:p>
          <a:p>
            <a:pPr>
              <a:buFont typeface="Wingdings" pitchFamily="2" charset="2"/>
              <a:buChar char="n"/>
            </a:pPr>
            <a:endParaRPr lang="en-US" altLang="zh-CN" sz="2400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204864"/>
            <a:ext cx="5600700" cy="371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439" y="2792673"/>
            <a:ext cx="4724400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95869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执行查询操作返回值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n"/>
            </a:pPr>
            <a:r>
              <a:rPr lang="zh-CN" altLang="en-US" sz="2000" dirty="0" smtClean="0"/>
              <a:t>执行查询，成功后，可以使用</a:t>
            </a:r>
            <a:r>
              <a:rPr lang="en-US" altLang="zh-CN" sz="2000" dirty="0" err="1" smtClean="0"/>
              <a:t>mysql_num_rows</a:t>
            </a:r>
            <a:r>
              <a:rPr lang="en-US" altLang="zh-CN" sz="2000" dirty="0" smtClean="0"/>
              <a:t>($res)</a:t>
            </a:r>
            <a:r>
              <a:rPr lang="zh-CN" altLang="en-US" sz="2000" dirty="0" smtClean="0"/>
              <a:t>，返回结果集的行数。</a:t>
            </a:r>
            <a:r>
              <a:rPr lang="en-US" altLang="zh-CN" sz="2000" dirty="0" err="1" smtClean="0"/>
              <a:t>Mysql_num_fields</a:t>
            </a:r>
            <a:r>
              <a:rPr lang="en-US" altLang="zh-CN" sz="2000" dirty="0" smtClean="0"/>
              <a:t>($res),</a:t>
            </a:r>
            <a:r>
              <a:rPr lang="zh-CN" altLang="en-US" sz="2000" dirty="0" smtClean="0"/>
              <a:t>返回结果集中的列数。</a:t>
            </a:r>
            <a:endParaRPr lang="en-US" altLang="zh-CN" sz="2000" dirty="0" smtClean="0"/>
          </a:p>
          <a:p>
            <a:pPr>
              <a:buFont typeface="Wingdings" pitchFamily="2" charset="2"/>
              <a:buChar char="n"/>
            </a:pPr>
            <a:endParaRPr lang="en-US" altLang="zh-CN" sz="2400" dirty="0" smtClean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944" y="2420888"/>
            <a:ext cx="7535490" cy="31683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43902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800" y="2132856"/>
            <a:ext cx="3384376" cy="3384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026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从结果集中取得一行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n"/>
            </a:pPr>
            <a:endParaRPr lang="en-US" altLang="zh-CN" sz="2000" dirty="0">
              <a:solidFill>
                <a:srgbClr val="FF0000"/>
              </a:solidFill>
            </a:endParaRPr>
          </a:p>
          <a:p>
            <a:pPr>
              <a:buFont typeface="Wingdings" pitchFamily="2" charset="2"/>
              <a:buChar char="n"/>
            </a:pPr>
            <a:r>
              <a:rPr lang="en-US" altLang="zh-CN" sz="2000" dirty="0" err="1">
                <a:solidFill>
                  <a:srgbClr val="FF0000"/>
                </a:solidFill>
              </a:rPr>
              <a:t>mysql_fetch_array</a:t>
            </a:r>
            <a:r>
              <a:rPr lang="en-US" altLang="zh-CN" sz="2000" dirty="0">
                <a:solidFill>
                  <a:srgbClr val="FF0000"/>
                </a:solidFill>
              </a:rPr>
              <a:t> </a:t>
            </a:r>
            <a:r>
              <a:rPr lang="zh-CN" altLang="en-US" sz="2000" dirty="0" smtClean="0"/>
              <a:t>（</a:t>
            </a:r>
            <a:r>
              <a:rPr lang="en-US" altLang="zh-CN" sz="2000" dirty="0" smtClean="0"/>
              <a:t>resource</a:t>
            </a:r>
            <a:r>
              <a:rPr lang="zh-CN" altLang="en-US" sz="2000" dirty="0" smtClean="0"/>
              <a:t>）</a:t>
            </a:r>
            <a:r>
              <a:rPr lang="en-US" altLang="zh-CN" sz="2000" dirty="0" smtClean="0"/>
              <a:t>— </a:t>
            </a:r>
            <a:r>
              <a:rPr lang="zh-CN" altLang="en-US" sz="2000" dirty="0"/>
              <a:t>从结果集中取得一行作为</a:t>
            </a:r>
            <a:r>
              <a:rPr lang="zh-CN" altLang="en-US" sz="2000" dirty="0">
                <a:solidFill>
                  <a:srgbClr val="FF0000"/>
                </a:solidFill>
              </a:rPr>
              <a:t>关联数组，或数字数组，或二者兼有 </a:t>
            </a:r>
            <a:r>
              <a:rPr lang="zh-CN" altLang="en-US" sz="2000" dirty="0" smtClean="0">
                <a:solidFill>
                  <a:srgbClr val="FF0000"/>
                </a:solidFill>
              </a:rPr>
              <a:t>。当前的指针移动一次。</a:t>
            </a:r>
            <a:endParaRPr lang="zh-CN" altLang="en-US" sz="2000" dirty="0">
              <a:solidFill>
                <a:srgbClr val="FF0000"/>
              </a:solidFill>
            </a:endParaRPr>
          </a:p>
          <a:p>
            <a:pPr>
              <a:buFont typeface="Wingdings" pitchFamily="2" charset="2"/>
              <a:buChar char="n"/>
            </a:pPr>
            <a:endParaRPr lang="en-US" altLang="zh-CN" sz="2000" dirty="0" smtClean="0"/>
          </a:p>
          <a:p>
            <a:pPr>
              <a:buFont typeface="Wingdings" pitchFamily="2" charset="2"/>
              <a:buChar char="n"/>
            </a:pPr>
            <a:endParaRPr lang="en-US" altLang="zh-CN" sz="2000" dirty="0"/>
          </a:p>
          <a:p>
            <a:pPr>
              <a:buFont typeface="Wingdings" pitchFamily="2" charset="2"/>
              <a:buChar char="n"/>
            </a:pPr>
            <a:endParaRPr lang="en-US" altLang="zh-CN" sz="2000" dirty="0" smtClean="0"/>
          </a:p>
          <a:p>
            <a:pPr>
              <a:buFont typeface="Wingdings" pitchFamily="2" charset="2"/>
              <a:buChar char="n"/>
            </a:pPr>
            <a:endParaRPr lang="en-US" altLang="zh-CN" sz="2000" dirty="0"/>
          </a:p>
          <a:p>
            <a:pPr>
              <a:buFont typeface="Wingdings" pitchFamily="2" charset="2"/>
              <a:buChar char="n"/>
            </a:pPr>
            <a:endParaRPr lang="en-US" altLang="zh-CN" sz="2000" dirty="0" smtClean="0"/>
          </a:p>
          <a:p>
            <a:pPr>
              <a:buFont typeface="Wingdings" pitchFamily="2" charset="2"/>
              <a:buChar char="n"/>
            </a:pPr>
            <a:endParaRPr lang="en-US" altLang="zh-CN" sz="2400" dirty="0" smtClean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540" y="2790111"/>
            <a:ext cx="3961475" cy="34991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08699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操作数据库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sz="2400" dirty="0" smtClean="0"/>
              <a:t>	</a:t>
            </a:r>
            <a:endParaRPr lang="zh-CN" altLang="en-US" sz="2000" dirty="0"/>
          </a:p>
        </p:txBody>
      </p:sp>
      <p:sp>
        <p:nvSpPr>
          <p:cNvPr id="4" name="笑脸 3"/>
          <p:cNvSpPr/>
          <p:nvPr/>
        </p:nvSpPr>
        <p:spPr>
          <a:xfrm>
            <a:off x="1408055" y="5049173"/>
            <a:ext cx="761999" cy="600075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zh-CN" altLang="en-US" sz="1100"/>
          </a:p>
        </p:txBody>
      </p:sp>
      <p:sp>
        <p:nvSpPr>
          <p:cNvPr id="5" name="圆角矩形 4"/>
          <p:cNvSpPr/>
          <p:nvPr/>
        </p:nvSpPr>
        <p:spPr>
          <a:xfrm>
            <a:off x="4644008" y="2076306"/>
            <a:ext cx="3799649" cy="28548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2000" dirty="0" smtClean="0">
                <a:solidFill>
                  <a:srgbClr val="FF0000"/>
                </a:solidFill>
              </a:rPr>
              <a:t>数据库服务器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4815640" y="2827075"/>
            <a:ext cx="1462356" cy="1105523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2000" dirty="0" smtClean="0"/>
              <a:t>数据库管理系统</a:t>
            </a:r>
            <a:endParaRPr lang="zh-CN" altLang="en-US" sz="2000" dirty="0"/>
          </a:p>
        </p:txBody>
      </p:sp>
      <p:sp>
        <p:nvSpPr>
          <p:cNvPr id="7" name="圆柱形 6"/>
          <p:cNvSpPr/>
          <p:nvPr/>
        </p:nvSpPr>
        <p:spPr>
          <a:xfrm>
            <a:off x="6876256" y="2583639"/>
            <a:ext cx="936104" cy="592478"/>
          </a:xfrm>
          <a:prstGeom prst="can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DB1</a:t>
            </a:r>
            <a:endParaRPr lang="zh-CN" altLang="en-US" dirty="0"/>
          </a:p>
        </p:txBody>
      </p:sp>
      <p:sp>
        <p:nvSpPr>
          <p:cNvPr id="8" name="圆柱形 7"/>
          <p:cNvSpPr/>
          <p:nvPr/>
        </p:nvSpPr>
        <p:spPr>
          <a:xfrm>
            <a:off x="6867020" y="3636359"/>
            <a:ext cx="936104" cy="592478"/>
          </a:xfrm>
          <a:prstGeom prst="can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DB2</a:t>
            </a:r>
            <a:endParaRPr lang="zh-CN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115616" y="5733256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命令行客户端</a:t>
            </a:r>
            <a:endParaRPr lang="zh-CN" altLang="en-US" b="1" dirty="0"/>
          </a:p>
        </p:txBody>
      </p:sp>
      <p:sp>
        <p:nvSpPr>
          <p:cNvPr id="13" name="圆角矩形 12"/>
          <p:cNvSpPr/>
          <p:nvPr/>
        </p:nvSpPr>
        <p:spPr>
          <a:xfrm>
            <a:off x="576050" y="1528307"/>
            <a:ext cx="2520280" cy="2597536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2000" dirty="0" smtClean="0">
                <a:solidFill>
                  <a:srgbClr val="FF0000"/>
                </a:solidFill>
              </a:rPr>
              <a:t>网页服务器</a:t>
            </a:r>
            <a:r>
              <a:rPr lang="en-US" altLang="zh-CN" sz="2000" dirty="0" smtClean="0">
                <a:solidFill>
                  <a:srgbClr val="FF0000"/>
                </a:solidFill>
              </a:rPr>
              <a:t>Apache</a:t>
            </a:r>
          </a:p>
          <a:p>
            <a:pPr algn="l"/>
            <a:r>
              <a:rPr lang="zh-CN" altLang="en-US" sz="2000" dirty="0" smtClean="0"/>
              <a:t>（</a:t>
            </a:r>
            <a:r>
              <a:rPr lang="en-US" altLang="zh-CN" sz="2000" dirty="0" smtClean="0"/>
              <a:t>html</a:t>
            </a:r>
            <a:r>
              <a:rPr lang="zh-CN" altLang="en-US" sz="2000" dirty="0" smtClean="0"/>
              <a:t>、</a:t>
            </a:r>
            <a:r>
              <a:rPr lang="en-US" altLang="zh-CN" sz="2000" dirty="0" smtClean="0"/>
              <a:t>CSS</a:t>
            </a:r>
            <a:r>
              <a:rPr lang="zh-CN" altLang="en-US" sz="2000" dirty="0" smtClean="0"/>
              <a:t>、</a:t>
            </a:r>
            <a:r>
              <a:rPr lang="en-US" altLang="zh-CN" sz="2000" dirty="0" smtClean="0"/>
              <a:t>JS</a:t>
            </a:r>
            <a:r>
              <a:rPr lang="zh-CN" altLang="en-US" sz="2000" dirty="0" smtClean="0"/>
              <a:t>）</a:t>
            </a:r>
            <a:endParaRPr lang="zh-CN" altLang="en-US" sz="2000" dirty="0"/>
          </a:p>
        </p:txBody>
      </p:sp>
      <p:sp>
        <p:nvSpPr>
          <p:cNvPr id="14" name="矩形 13"/>
          <p:cNvSpPr/>
          <p:nvPr/>
        </p:nvSpPr>
        <p:spPr>
          <a:xfrm>
            <a:off x="725298" y="2769473"/>
            <a:ext cx="1944216" cy="1163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PHP</a:t>
            </a:r>
          </a:p>
          <a:p>
            <a:r>
              <a:rPr lang="en-US" altLang="zh-CN" dirty="0" smtClean="0"/>
              <a:t>$name=‘</a:t>
            </a:r>
            <a:r>
              <a:rPr lang="zh-CN" altLang="en-US" dirty="0" smtClean="0"/>
              <a:t>张同学</a:t>
            </a:r>
            <a:r>
              <a:rPr lang="en-US" altLang="zh-CN" dirty="0" smtClean="0"/>
              <a:t>’;</a:t>
            </a:r>
          </a:p>
          <a:p>
            <a:pPr algn="ctr"/>
            <a:r>
              <a:rPr lang="en-US" altLang="zh-CN" dirty="0" err="1"/>
              <a:t>m</a:t>
            </a:r>
            <a:r>
              <a:rPr lang="en-US" altLang="zh-CN" dirty="0" err="1" smtClean="0"/>
              <a:t>ysql_connect</a:t>
            </a:r>
            <a:r>
              <a:rPr lang="en-US" altLang="zh-CN" dirty="0" smtClean="0"/>
              <a:t>();</a:t>
            </a:r>
          </a:p>
          <a:p>
            <a:pPr algn="ctr"/>
            <a:r>
              <a:rPr lang="en-US" altLang="zh-CN" dirty="0" err="1" smtClean="0"/>
              <a:t>myql_query</a:t>
            </a:r>
            <a:r>
              <a:rPr lang="en-US" altLang="zh-CN" dirty="0" smtClean="0"/>
              <a:t>();</a:t>
            </a:r>
            <a:endParaRPr lang="zh-CN" altLang="en-US" dirty="0"/>
          </a:p>
        </p:txBody>
      </p:sp>
      <p:cxnSp>
        <p:nvCxnSpPr>
          <p:cNvPr id="16" name="直接箭头连接符 15"/>
          <p:cNvCxnSpPr>
            <a:stCxn id="4" idx="6"/>
            <a:endCxn id="6" idx="1"/>
          </p:cNvCxnSpPr>
          <p:nvPr/>
        </p:nvCxnSpPr>
        <p:spPr>
          <a:xfrm flipV="1">
            <a:off x="2170054" y="3379837"/>
            <a:ext cx="2645586" cy="1969374"/>
          </a:xfrm>
          <a:prstGeom prst="straightConnector1">
            <a:avLst/>
          </a:prstGeom>
          <a:ln w="5715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>
            <a:stCxn id="14" idx="3"/>
            <a:endCxn id="6" idx="1"/>
          </p:cNvCxnSpPr>
          <p:nvPr/>
        </p:nvCxnSpPr>
        <p:spPr>
          <a:xfrm>
            <a:off x="2669514" y="3351036"/>
            <a:ext cx="2146126" cy="28801"/>
          </a:xfrm>
          <a:prstGeom prst="straightConnector1">
            <a:avLst/>
          </a:prstGeom>
          <a:ln w="57150">
            <a:headEnd type="arrow"/>
            <a:tailEnd type="arrow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5" name="直接箭头连接符 34"/>
          <p:cNvCxnSpPr>
            <a:stCxn id="51" idx="2"/>
          </p:cNvCxnSpPr>
          <p:nvPr/>
        </p:nvCxnSpPr>
        <p:spPr>
          <a:xfrm flipH="1">
            <a:off x="3096331" y="1828345"/>
            <a:ext cx="785678" cy="1171309"/>
          </a:xfrm>
          <a:prstGeom prst="straightConnector1">
            <a:avLst/>
          </a:prstGeom>
          <a:ln w="5715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4506422" y="1343641"/>
            <a:ext cx="11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浏览器</a:t>
            </a:r>
            <a:endParaRPr lang="zh-CN" altLang="en-US" b="1" dirty="0"/>
          </a:p>
        </p:txBody>
      </p:sp>
      <p:cxnSp>
        <p:nvCxnSpPr>
          <p:cNvPr id="26" name="直接箭头连接符 25"/>
          <p:cNvCxnSpPr>
            <a:endCxn id="7" idx="2"/>
          </p:cNvCxnSpPr>
          <p:nvPr/>
        </p:nvCxnSpPr>
        <p:spPr>
          <a:xfrm flipV="1">
            <a:off x="6277996" y="2879878"/>
            <a:ext cx="598260" cy="582577"/>
          </a:xfrm>
          <a:prstGeom prst="straightConnector1">
            <a:avLst/>
          </a:prstGeom>
          <a:ln w="38100">
            <a:headEnd type="arrow"/>
            <a:tailEnd type="arrow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2591780" y="4125843"/>
            <a:ext cx="18362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SQL</a:t>
            </a:r>
            <a:r>
              <a:rPr lang="zh-CN" altLang="en-US" dirty="0" smtClean="0">
                <a:solidFill>
                  <a:srgbClr val="FF0000"/>
                </a:solidFill>
              </a:rPr>
              <a:t>语句</a:t>
            </a:r>
            <a:r>
              <a:rPr lang="en-US" altLang="zh-CN" dirty="0" smtClean="0">
                <a:solidFill>
                  <a:srgbClr val="FF0000"/>
                </a:solidFill>
              </a:rPr>
              <a:t>/</a:t>
            </a:r>
            <a:r>
              <a:rPr lang="zh-CN" altLang="en-US" dirty="0" smtClean="0">
                <a:solidFill>
                  <a:srgbClr val="FF0000"/>
                </a:solidFill>
              </a:rPr>
              <a:t>结果集</a:t>
            </a:r>
            <a:r>
              <a:rPr lang="en-US" altLang="zh-CN" dirty="0" smtClean="0">
                <a:solidFill>
                  <a:srgbClr val="FF0000"/>
                </a:solidFill>
              </a:rPr>
              <a:t>/</a:t>
            </a:r>
            <a:r>
              <a:rPr lang="zh-CN" altLang="en-US" dirty="0" smtClean="0">
                <a:solidFill>
                  <a:srgbClr val="FF0000"/>
                </a:solidFill>
              </a:rPr>
              <a:t>受影响行</a:t>
            </a:r>
            <a:r>
              <a:rPr lang="en-US" altLang="zh-CN" dirty="0" smtClean="0">
                <a:solidFill>
                  <a:srgbClr val="FF0000"/>
                </a:solidFill>
              </a:rPr>
              <a:t>/</a:t>
            </a:r>
            <a:r>
              <a:rPr lang="zh-CN" altLang="en-US" dirty="0" smtClean="0">
                <a:solidFill>
                  <a:srgbClr val="FF0000"/>
                </a:solidFill>
              </a:rPr>
              <a:t>错误信息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51" name="笑脸 50"/>
          <p:cNvSpPr/>
          <p:nvPr/>
        </p:nvSpPr>
        <p:spPr>
          <a:xfrm>
            <a:off x="3882009" y="1528307"/>
            <a:ext cx="761999" cy="600075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zh-CN" altLang="en-US" sz="1100"/>
          </a:p>
        </p:txBody>
      </p:sp>
      <p:sp>
        <p:nvSpPr>
          <p:cNvPr id="10" name="TextBox 9"/>
          <p:cNvSpPr txBox="1"/>
          <p:nvPr/>
        </p:nvSpPr>
        <p:spPr>
          <a:xfrm>
            <a:off x="3979669" y="5917922"/>
            <a:ext cx="51949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itchFamily="34" charset="0"/>
              <a:buChar char="•"/>
            </a:pPr>
            <a:r>
              <a:rPr lang="zh-CN" altLang="en-US" dirty="0">
                <a:solidFill>
                  <a:srgbClr val="FF0000"/>
                </a:solidFill>
              </a:rPr>
              <a:t>通过</a:t>
            </a:r>
            <a:r>
              <a:rPr lang="zh-CN" altLang="zh-CN" dirty="0">
                <a:solidFill>
                  <a:srgbClr val="FF0000"/>
                </a:solidFill>
              </a:rPr>
              <a:t>命令行</a:t>
            </a:r>
            <a:r>
              <a:rPr lang="zh-CN" altLang="zh-CN" dirty="0"/>
              <a:t>客户端发送命令，操作数据库。</a:t>
            </a:r>
          </a:p>
          <a:p>
            <a:pPr marL="285750" lvl="0" indent="-285750">
              <a:buFont typeface="Arial" pitchFamily="34" charset="0"/>
              <a:buChar char="•"/>
            </a:pPr>
            <a:r>
              <a:rPr lang="zh-CN" altLang="zh-CN" dirty="0"/>
              <a:t>通过</a:t>
            </a:r>
            <a:r>
              <a:rPr lang="en-US" altLang="zh-CN" dirty="0">
                <a:solidFill>
                  <a:srgbClr val="FF0000"/>
                </a:solidFill>
              </a:rPr>
              <a:t>PHP</a:t>
            </a:r>
            <a:r>
              <a:rPr lang="zh-CN" altLang="zh-CN" dirty="0">
                <a:solidFill>
                  <a:srgbClr val="FF0000"/>
                </a:solidFill>
              </a:rPr>
              <a:t>程序</a:t>
            </a:r>
            <a:r>
              <a:rPr lang="zh-CN" altLang="zh-CN" dirty="0"/>
              <a:t>来操作数据库，对数据进行处理。</a:t>
            </a:r>
          </a:p>
        </p:txBody>
      </p:sp>
    </p:spTree>
    <p:extLst>
      <p:ext uri="{BB962C8B-B14F-4D97-AF65-F5344CB8AC3E}">
        <p14:creationId xmlns:p14="http://schemas.microsoft.com/office/powerpoint/2010/main" val="787867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/>
      <p:bldP spid="13" grpId="0" animBg="1"/>
      <p:bldP spid="14" grpId="0" animBg="1"/>
      <p:bldP spid="36" grpId="0"/>
      <p:bldP spid="24" grpId="0"/>
      <p:bldP spid="51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从结果集中取得一行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n"/>
            </a:pPr>
            <a:endParaRPr lang="en-US" altLang="zh-CN" sz="2000" dirty="0" smtClean="0"/>
          </a:p>
          <a:p>
            <a:pPr>
              <a:buFont typeface="Wingdings" pitchFamily="2" charset="2"/>
              <a:buChar char="n"/>
            </a:pPr>
            <a:r>
              <a:rPr lang="en-US" altLang="zh-CN" sz="2000" dirty="0" err="1" smtClean="0">
                <a:solidFill>
                  <a:srgbClr val="FF0000"/>
                </a:solidFill>
              </a:rPr>
              <a:t>mysql_fetch_row</a:t>
            </a:r>
            <a:r>
              <a:rPr lang="en-US" altLang="zh-CN" sz="2000" dirty="0" smtClean="0">
                <a:solidFill>
                  <a:srgbClr val="FF0000"/>
                </a:solidFill>
              </a:rPr>
              <a:t> </a:t>
            </a:r>
            <a:r>
              <a:rPr lang="zh-CN" altLang="en-US" sz="2000" dirty="0" smtClean="0"/>
              <a:t>（</a:t>
            </a:r>
            <a:r>
              <a:rPr lang="en-US" altLang="zh-CN" sz="2000" dirty="0" smtClean="0"/>
              <a:t>resource</a:t>
            </a:r>
            <a:r>
              <a:rPr lang="zh-CN" altLang="en-US" sz="2000" dirty="0" smtClean="0"/>
              <a:t>）</a:t>
            </a:r>
            <a:r>
              <a:rPr lang="en-US" altLang="zh-CN" sz="2000" dirty="0" smtClean="0"/>
              <a:t>— </a:t>
            </a:r>
            <a:r>
              <a:rPr lang="zh-CN" altLang="en-US" sz="2000" dirty="0" smtClean="0"/>
              <a:t>从结果集中取得一行作为</a:t>
            </a:r>
            <a:r>
              <a:rPr lang="zh-CN" altLang="en-US" sz="2000" dirty="0" smtClean="0">
                <a:solidFill>
                  <a:srgbClr val="FF0000"/>
                </a:solidFill>
              </a:rPr>
              <a:t>索引数组</a:t>
            </a:r>
            <a:r>
              <a:rPr lang="zh-CN" altLang="en-US" sz="2000" dirty="0" smtClean="0"/>
              <a:t>。指针移动一次。</a:t>
            </a:r>
            <a:endParaRPr lang="en-US" altLang="zh-CN" sz="2000" dirty="0" smtClean="0"/>
          </a:p>
          <a:p>
            <a:pPr>
              <a:buFont typeface="Wingdings" pitchFamily="2" charset="2"/>
              <a:buChar char="n"/>
            </a:pPr>
            <a:endParaRPr lang="en-US" altLang="zh-CN" sz="2000" dirty="0"/>
          </a:p>
          <a:p>
            <a:pPr>
              <a:buFont typeface="Wingdings" pitchFamily="2" charset="2"/>
              <a:buChar char="n"/>
            </a:pPr>
            <a:endParaRPr lang="en-US" altLang="zh-CN" sz="2000" dirty="0" smtClean="0"/>
          </a:p>
          <a:p>
            <a:pPr>
              <a:buFont typeface="Wingdings" pitchFamily="2" charset="2"/>
              <a:buChar char="n"/>
            </a:pPr>
            <a:endParaRPr lang="en-US" altLang="zh-CN" sz="2000" dirty="0"/>
          </a:p>
          <a:p>
            <a:pPr>
              <a:buFont typeface="Wingdings" pitchFamily="2" charset="2"/>
              <a:buChar char="n"/>
            </a:pPr>
            <a:endParaRPr lang="en-US" altLang="zh-CN" sz="2000" dirty="0" smtClean="0"/>
          </a:p>
          <a:p>
            <a:pPr>
              <a:buFont typeface="Wingdings" pitchFamily="2" charset="2"/>
              <a:buChar char="n"/>
            </a:pPr>
            <a:endParaRPr lang="en-US" altLang="zh-CN" sz="2400" dirty="0" smtClean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030" y="2708920"/>
            <a:ext cx="6698298" cy="28690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82516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从结果集中取得一行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n"/>
            </a:pPr>
            <a:endParaRPr lang="en-US" altLang="zh-CN" sz="2000" dirty="0"/>
          </a:p>
          <a:p>
            <a:pPr>
              <a:buFont typeface="Wingdings" pitchFamily="2" charset="2"/>
              <a:buChar char="n"/>
            </a:pPr>
            <a:r>
              <a:rPr lang="en-US" altLang="zh-CN" sz="2000" dirty="0" err="1" smtClean="0">
                <a:solidFill>
                  <a:srgbClr val="FF0000"/>
                </a:solidFill>
              </a:rPr>
              <a:t>mysql_fetch_assoc</a:t>
            </a:r>
            <a:r>
              <a:rPr lang="en-US" altLang="zh-CN" sz="2000" dirty="0" smtClean="0">
                <a:solidFill>
                  <a:srgbClr val="FF0000"/>
                </a:solidFill>
              </a:rPr>
              <a:t> </a:t>
            </a:r>
            <a:r>
              <a:rPr lang="zh-CN" altLang="en-US" sz="2000" dirty="0" smtClean="0"/>
              <a:t>（</a:t>
            </a:r>
            <a:r>
              <a:rPr lang="en-US" altLang="zh-CN" sz="2000" dirty="0" smtClean="0"/>
              <a:t>resource</a:t>
            </a:r>
            <a:r>
              <a:rPr lang="zh-CN" altLang="en-US" sz="2000" dirty="0" smtClean="0"/>
              <a:t>）</a:t>
            </a:r>
            <a:r>
              <a:rPr lang="en-US" altLang="zh-CN" sz="2000" dirty="0" smtClean="0"/>
              <a:t>— </a:t>
            </a:r>
            <a:r>
              <a:rPr lang="zh-CN" altLang="en-US" sz="2000" dirty="0"/>
              <a:t>从结果集中取得一行作为</a:t>
            </a:r>
            <a:r>
              <a:rPr lang="zh-CN" altLang="en-US" sz="2000" dirty="0">
                <a:solidFill>
                  <a:srgbClr val="FF0000"/>
                </a:solidFill>
              </a:rPr>
              <a:t>关联数</a:t>
            </a:r>
            <a:r>
              <a:rPr lang="zh-CN" altLang="en-US" sz="2000" dirty="0" smtClean="0">
                <a:solidFill>
                  <a:srgbClr val="FF0000"/>
                </a:solidFill>
              </a:rPr>
              <a:t>组</a:t>
            </a:r>
            <a:endParaRPr lang="en-US" altLang="zh-CN" sz="2000" dirty="0" smtClean="0"/>
          </a:p>
          <a:p>
            <a:pPr>
              <a:buFont typeface="Wingdings" pitchFamily="2" charset="2"/>
              <a:buChar char="n"/>
            </a:pPr>
            <a:endParaRPr lang="en-US" altLang="zh-CN" sz="2000" dirty="0"/>
          </a:p>
          <a:p>
            <a:pPr>
              <a:buFont typeface="Wingdings" pitchFamily="2" charset="2"/>
              <a:buChar char="n"/>
            </a:pPr>
            <a:endParaRPr lang="en-US" altLang="zh-CN" sz="2000" dirty="0" smtClean="0"/>
          </a:p>
          <a:p>
            <a:pPr>
              <a:buFont typeface="Wingdings" pitchFamily="2" charset="2"/>
              <a:buChar char="n"/>
            </a:pPr>
            <a:endParaRPr lang="en-US" altLang="zh-CN" sz="2000" dirty="0"/>
          </a:p>
          <a:p>
            <a:pPr>
              <a:buFont typeface="Wingdings" pitchFamily="2" charset="2"/>
              <a:buChar char="n"/>
            </a:pPr>
            <a:endParaRPr lang="en-US" altLang="zh-CN" sz="2000" dirty="0" smtClean="0"/>
          </a:p>
          <a:p>
            <a:pPr>
              <a:buFont typeface="Wingdings" pitchFamily="2" charset="2"/>
              <a:buChar char="n"/>
            </a:pPr>
            <a:endParaRPr lang="en-US" altLang="zh-CN" sz="2400" dirty="0" smtClean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780928"/>
            <a:ext cx="6552728" cy="31099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43996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从结果集中取得一行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n"/>
            </a:pPr>
            <a:endParaRPr lang="en-US" altLang="zh-CN" sz="2000" dirty="0"/>
          </a:p>
          <a:p>
            <a:pPr>
              <a:buFont typeface="Wingdings" pitchFamily="2" charset="2"/>
              <a:buChar char="n"/>
            </a:pPr>
            <a:r>
              <a:rPr lang="zh-CN" altLang="en-US" sz="2000" dirty="0" smtClean="0"/>
              <a:t>三个函数执行一次，返回的结果都是结果集中的一行</a:t>
            </a:r>
            <a:r>
              <a:rPr lang="zh-CN" altLang="en-US" sz="2000" dirty="0"/>
              <a:t>，</a:t>
            </a:r>
            <a:r>
              <a:rPr lang="zh-CN" altLang="en-US" sz="2000" dirty="0" smtClean="0"/>
              <a:t>并</a:t>
            </a:r>
            <a:r>
              <a:rPr lang="zh-CN" altLang="en-US" sz="2000" dirty="0"/>
              <a:t>且继续</a:t>
            </a:r>
            <a:r>
              <a:rPr lang="zh-CN" altLang="en-US" sz="2000" dirty="0">
                <a:solidFill>
                  <a:srgbClr val="FF0000"/>
                </a:solidFill>
              </a:rPr>
              <a:t>移动内部数据指针</a:t>
            </a:r>
            <a:endParaRPr lang="en-US" altLang="zh-CN" sz="2000" dirty="0">
              <a:solidFill>
                <a:srgbClr val="FF0000"/>
              </a:solidFill>
            </a:endParaRPr>
          </a:p>
          <a:p>
            <a:pPr>
              <a:buFont typeface="Wingdings" pitchFamily="2" charset="2"/>
              <a:buChar char="n"/>
            </a:pPr>
            <a:endParaRPr lang="en-US" altLang="zh-CN" sz="2000" dirty="0" smtClean="0"/>
          </a:p>
          <a:p>
            <a:pPr>
              <a:buFont typeface="Wingdings" pitchFamily="2" charset="2"/>
              <a:buChar char="n"/>
            </a:pPr>
            <a:endParaRPr lang="en-US" altLang="zh-CN" sz="2000" dirty="0"/>
          </a:p>
          <a:p>
            <a:pPr>
              <a:buFont typeface="Wingdings" pitchFamily="2" charset="2"/>
              <a:buChar char="n"/>
            </a:pPr>
            <a:endParaRPr lang="en-US" altLang="zh-CN" sz="2000" dirty="0" smtClean="0"/>
          </a:p>
          <a:p>
            <a:pPr>
              <a:buFont typeface="Wingdings" pitchFamily="2" charset="2"/>
              <a:buChar char="n"/>
            </a:pPr>
            <a:endParaRPr lang="en-US" altLang="zh-CN" sz="2400" dirty="0" smtClean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5" y="2815405"/>
            <a:ext cx="3960440" cy="1879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5" y="4869160"/>
            <a:ext cx="6799263" cy="1095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67173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将一行数据以表格形式显示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sz="2000" dirty="0" smtClean="0"/>
              <a:t>使用表格显示如上的数据：</a:t>
            </a:r>
            <a:endParaRPr lang="en-US" altLang="zh-CN" sz="2000" dirty="0" smtClean="0"/>
          </a:p>
          <a:p>
            <a:pPr marL="0" indent="0">
              <a:buNone/>
            </a:pPr>
            <a:endParaRPr lang="en-US" altLang="zh-CN" sz="2000" dirty="0"/>
          </a:p>
          <a:p>
            <a:endParaRPr lang="en-US" altLang="zh-CN" sz="2000" dirty="0" smtClean="0"/>
          </a:p>
          <a:p>
            <a:endParaRPr lang="zh-CN" altLang="en-US" sz="2000" dirty="0"/>
          </a:p>
        </p:txBody>
      </p:sp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700808"/>
            <a:ext cx="6875463" cy="962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4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199" y="3284984"/>
            <a:ext cx="5865784" cy="26974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17176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 dirty="0" smtClean="0"/>
              <a:t>使用表格完整显示结果集中的一行</a:t>
            </a:r>
            <a:endParaRPr lang="zh-CN" altLang="en-US" sz="40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016" y="1628800"/>
            <a:ext cx="6306097" cy="20162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018" y="3645702"/>
            <a:ext cx="6306096" cy="1465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849" y="5051949"/>
            <a:ext cx="6378433" cy="6179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17398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 dirty="0" smtClean="0"/>
              <a:t>使用表格完整显示结果集中的一行</a:t>
            </a:r>
            <a:endParaRPr lang="zh-CN" altLang="en-US" sz="40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899" y="1772816"/>
            <a:ext cx="6210425" cy="5924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025" y="2492896"/>
            <a:ext cx="6210300" cy="2390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73060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循环执行，以获取结果集所有行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n"/>
            </a:pPr>
            <a:r>
              <a:rPr lang="en-US" altLang="zh-CN" sz="2000" dirty="0" smtClean="0"/>
              <a:t> </a:t>
            </a:r>
            <a:r>
              <a:rPr lang="zh-CN" altLang="en-US" sz="2000" dirty="0" smtClean="0"/>
              <a:t>循环取出记录（每循环一次，指针自动移动一次，指向下一行）</a:t>
            </a:r>
            <a:endParaRPr lang="en-US" altLang="zh-CN" sz="2000" dirty="0"/>
          </a:p>
          <a:p>
            <a:pPr>
              <a:buFont typeface="Wingdings" pitchFamily="2" charset="2"/>
              <a:buChar char="n"/>
            </a:pPr>
            <a:endParaRPr lang="en-US" altLang="zh-CN" sz="2000" dirty="0" smtClean="0"/>
          </a:p>
          <a:p>
            <a:pPr>
              <a:buFont typeface="Wingdings" pitchFamily="2" charset="2"/>
              <a:buChar char="n"/>
            </a:pPr>
            <a:endParaRPr lang="en-US" altLang="zh-CN" sz="2000" dirty="0"/>
          </a:p>
          <a:p>
            <a:pPr>
              <a:buFont typeface="Wingdings" pitchFamily="2" charset="2"/>
              <a:buChar char="n"/>
            </a:pPr>
            <a:endParaRPr lang="en-US" altLang="zh-CN" sz="2000" dirty="0" smtClean="0"/>
          </a:p>
          <a:p>
            <a:pPr>
              <a:buFont typeface="Wingdings" pitchFamily="2" charset="2"/>
              <a:buChar char="n"/>
            </a:pPr>
            <a:endParaRPr lang="en-US" altLang="zh-CN" sz="2000" dirty="0"/>
          </a:p>
          <a:p>
            <a:pPr>
              <a:buFont typeface="Wingdings" pitchFamily="2" charset="2"/>
              <a:buChar char="n"/>
            </a:pPr>
            <a:endParaRPr lang="en-US" altLang="zh-CN" sz="2000" dirty="0" smtClean="0"/>
          </a:p>
          <a:p>
            <a:pPr>
              <a:buFont typeface="Wingdings" pitchFamily="2" charset="2"/>
              <a:buChar char="n"/>
            </a:pPr>
            <a:endParaRPr lang="en-US" altLang="zh-CN" sz="2400" dirty="0" smtClean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2060848"/>
            <a:ext cx="6840760" cy="17621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473" y="3837748"/>
            <a:ext cx="6846887" cy="2352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14472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循环执行，以获取结果集所有行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n"/>
            </a:pPr>
            <a:endParaRPr lang="en-US" altLang="zh-CN" sz="2000" dirty="0"/>
          </a:p>
          <a:p>
            <a:pPr>
              <a:buFont typeface="Wingdings" pitchFamily="2" charset="2"/>
              <a:buChar char="n"/>
            </a:pPr>
            <a:endParaRPr lang="en-US" altLang="zh-CN" sz="2000" dirty="0" smtClean="0"/>
          </a:p>
          <a:p>
            <a:pPr>
              <a:buFont typeface="Wingdings" pitchFamily="2" charset="2"/>
              <a:buChar char="n"/>
            </a:pPr>
            <a:endParaRPr lang="en-US" altLang="zh-CN" sz="2000" dirty="0"/>
          </a:p>
          <a:p>
            <a:pPr>
              <a:buFont typeface="Wingdings" pitchFamily="2" charset="2"/>
              <a:buChar char="n"/>
            </a:pPr>
            <a:endParaRPr lang="en-US" altLang="zh-CN" sz="2000" dirty="0" smtClean="0"/>
          </a:p>
          <a:p>
            <a:pPr>
              <a:buFont typeface="Wingdings" pitchFamily="2" charset="2"/>
              <a:buChar char="n"/>
            </a:pPr>
            <a:endParaRPr lang="en-US" altLang="zh-CN" sz="2400" dirty="0" smtClean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5" y="3861143"/>
            <a:ext cx="8466137" cy="1343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2" name="Picture 4" descr="https://ss0.bdstatic.com/94oJfD_bAAcT8t7mm9GUKT-xh_/timg?image&amp;quality=100&amp;size=b4000_4000&amp;sec=1479562344&amp;di=f252b0dc9006f0c7832f20e5b7377a63&amp;src=http://pic.35pic.com/normal/06/86/03/8630928_195406422146_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6996" y="1628800"/>
            <a:ext cx="1784796" cy="2232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8426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循环执行，以获取结果集所有行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n"/>
            </a:pPr>
            <a:r>
              <a:rPr lang="en-US" altLang="zh-CN" sz="2000" dirty="0" smtClean="0"/>
              <a:t> </a:t>
            </a:r>
            <a:r>
              <a:rPr lang="zh-CN" altLang="en-US" sz="2000" dirty="0" smtClean="0"/>
              <a:t>循环取出记录（每循环一次，指针自动移动一次，指向下一行）</a:t>
            </a:r>
            <a:endParaRPr lang="en-US" altLang="zh-CN" sz="2000" dirty="0"/>
          </a:p>
          <a:p>
            <a:pPr>
              <a:buFont typeface="Wingdings" pitchFamily="2" charset="2"/>
              <a:buChar char="n"/>
            </a:pPr>
            <a:endParaRPr lang="en-US" altLang="zh-CN" sz="2000" dirty="0" smtClean="0"/>
          </a:p>
          <a:p>
            <a:pPr>
              <a:buFont typeface="Wingdings" pitchFamily="2" charset="2"/>
              <a:buChar char="n"/>
            </a:pPr>
            <a:endParaRPr lang="en-US" altLang="zh-CN" sz="2000" dirty="0"/>
          </a:p>
          <a:p>
            <a:pPr>
              <a:buFont typeface="Wingdings" pitchFamily="2" charset="2"/>
              <a:buChar char="n"/>
            </a:pPr>
            <a:endParaRPr lang="en-US" altLang="zh-CN" sz="2000" dirty="0" smtClean="0"/>
          </a:p>
          <a:p>
            <a:pPr>
              <a:buFont typeface="Wingdings" pitchFamily="2" charset="2"/>
              <a:buChar char="n"/>
            </a:pPr>
            <a:endParaRPr lang="en-US" altLang="zh-CN" sz="2000" dirty="0"/>
          </a:p>
          <a:p>
            <a:pPr>
              <a:buFont typeface="Wingdings" pitchFamily="2" charset="2"/>
              <a:buChar char="n"/>
            </a:pPr>
            <a:endParaRPr lang="en-US" altLang="zh-CN" sz="2000" dirty="0" smtClean="0"/>
          </a:p>
          <a:p>
            <a:pPr>
              <a:buFont typeface="Wingdings" pitchFamily="2" charset="2"/>
              <a:buChar char="n"/>
            </a:pPr>
            <a:endParaRPr lang="en-US" altLang="zh-CN" sz="2400" dirty="0" smtClean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348880"/>
            <a:ext cx="7956376" cy="27912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38695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*另外一种循环处理的方式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n"/>
            </a:pPr>
            <a:r>
              <a:rPr lang="zh-CN" altLang="en-US" sz="2000" dirty="0" smtClean="0"/>
              <a:t>使用二维数组保存，后遍历打印</a:t>
            </a:r>
            <a:endParaRPr lang="en-US" altLang="zh-CN" sz="2000" dirty="0"/>
          </a:p>
          <a:p>
            <a:pPr>
              <a:buFont typeface="Wingdings" pitchFamily="2" charset="2"/>
              <a:buChar char="n"/>
            </a:pPr>
            <a:endParaRPr lang="en-US" altLang="zh-CN" sz="2000" dirty="0" smtClean="0"/>
          </a:p>
          <a:p>
            <a:pPr>
              <a:buFont typeface="Wingdings" pitchFamily="2" charset="2"/>
              <a:buChar char="n"/>
            </a:pPr>
            <a:endParaRPr lang="en-US" altLang="zh-CN" sz="2000" dirty="0"/>
          </a:p>
          <a:p>
            <a:pPr>
              <a:buFont typeface="Wingdings" pitchFamily="2" charset="2"/>
              <a:buChar char="n"/>
            </a:pPr>
            <a:endParaRPr lang="en-US" altLang="zh-CN" sz="2000" dirty="0" smtClean="0"/>
          </a:p>
          <a:p>
            <a:pPr>
              <a:buFont typeface="Wingdings" pitchFamily="2" charset="2"/>
              <a:buChar char="n"/>
            </a:pPr>
            <a:endParaRPr lang="en-US" altLang="zh-CN" sz="2000" dirty="0"/>
          </a:p>
          <a:p>
            <a:pPr>
              <a:buFont typeface="Wingdings" pitchFamily="2" charset="2"/>
              <a:buChar char="n"/>
            </a:pPr>
            <a:endParaRPr lang="en-US" altLang="zh-CN" sz="2000" dirty="0" smtClean="0"/>
          </a:p>
          <a:p>
            <a:pPr>
              <a:buFont typeface="Wingdings" pitchFamily="2" charset="2"/>
              <a:buChar char="n"/>
            </a:pPr>
            <a:endParaRPr lang="en-US" altLang="zh-CN" sz="2400" dirty="0" smtClean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625" y="1988840"/>
            <a:ext cx="4838700" cy="2324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626" y="2924945"/>
            <a:ext cx="5523822" cy="33691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87608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PHP</a:t>
            </a:r>
            <a:r>
              <a:rPr lang="zh-CN" altLang="en-US" dirty="0" smtClean="0"/>
              <a:t>中的数据库扩展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altLang="zh-CN" sz="2400" dirty="0" smtClean="0"/>
              <a:t>	</a:t>
            </a:r>
            <a:r>
              <a:rPr lang="zh-CN" altLang="en-US" sz="2400" dirty="0"/>
              <a:t>使</a:t>
            </a:r>
            <a:r>
              <a:rPr lang="zh-CN" altLang="en-US" sz="2400" dirty="0" smtClean="0"/>
              <a:t>用</a:t>
            </a:r>
            <a:r>
              <a:rPr lang="en-US" altLang="zh-CN" sz="2400" dirty="0" smtClean="0"/>
              <a:t>PHP</a:t>
            </a:r>
            <a:r>
              <a:rPr lang="zh-CN" altLang="en-US" sz="2400" dirty="0" smtClean="0"/>
              <a:t>的</a:t>
            </a:r>
            <a:r>
              <a:rPr lang="en-US" altLang="zh-CN" sz="2400" dirty="0" smtClean="0"/>
              <a:t>MySQL</a:t>
            </a:r>
            <a:r>
              <a:rPr lang="zh-CN" altLang="en-US" sz="2400" dirty="0" smtClean="0"/>
              <a:t>数据库扩展</a:t>
            </a:r>
            <a:endParaRPr lang="en-US" altLang="zh-CN" sz="2000" dirty="0"/>
          </a:p>
          <a:p>
            <a:pPr marL="0" indent="0">
              <a:buNone/>
            </a:pPr>
            <a:r>
              <a:rPr lang="zh-CN" altLang="en-US" sz="2000" dirty="0" smtClean="0"/>
              <a:t>使</a:t>
            </a:r>
            <a:r>
              <a:rPr lang="zh-CN" altLang="en-US" sz="2000" dirty="0"/>
              <a:t>用</a:t>
            </a:r>
            <a:r>
              <a:rPr lang="en-US" altLang="zh-CN" sz="2000" dirty="0"/>
              <a:t>PHP</a:t>
            </a:r>
            <a:r>
              <a:rPr lang="zh-CN" altLang="en-US" sz="2000" dirty="0"/>
              <a:t>提供</a:t>
            </a:r>
            <a:r>
              <a:rPr lang="en-US" altLang="zh-CN" sz="2000" dirty="0"/>
              <a:t>MySQL</a:t>
            </a:r>
            <a:r>
              <a:rPr lang="zh-CN" altLang="en-US" sz="2000" dirty="0"/>
              <a:t>数据库的函数，操作数据</a:t>
            </a:r>
            <a:r>
              <a:rPr lang="zh-CN" altLang="en-US" sz="2000" dirty="0" smtClean="0"/>
              <a:t>库。</a:t>
            </a:r>
            <a:endParaRPr lang="en-US" altLang="zh-CN" sz="2000" dirty="0" smtClean="0"/>
          </a:p>
          <a:p>
            <a:pPr>
              <a:buFont typeface="Wingdings" pitchFamily="2" charset="2"/>
              <a:buChar char="n"/>
            </a:pPr>
            <a:endParaRPr lang="en-US" altLang="zh-CN" sz="2000" dirty="0"/>
          </a:p>
          <a:p>
            <a:pPr>
              <a:buFont typeface="Wingdings" pitchFamily="2" charset="2"/>
              <a:buChar char="n"/>
            </a:pPr>
            <a:endParaRPr lang="en-US" altLang="zh-CN" sz="2000" dirty="0" smtClean="0"/>
          </a:p>
          <a:p>
            <a:pPr>
              <a:buFont typeface="Wingdings" pitchFamily="2" charset="2"/>
              <a:buChar char="n"/>
            </a:pPr>
            <a:endParaRPr lang="en-US" altLang="zh-CN" sz="2000" dirty="0"/>
          </a:p>
          <a:p>
            <a:pPr marL="0" indent="0">
              <a:buNone/>
            </a:pPr>
            <a:endParaRPr lang="en-US" altLang="zh-CN" sz="2000" dirty="0" smtClean="0"/>
          </a:p>
          <a:p>
            <a:pPr marL="0" indent="0">
              <a:buNone/>
            </a:pPr>
            <a:endParaRPr lang="en-US" altLang="zh-CN" sz="2400" dirty="0" smtClean="0"/>
          </a:p>
          <a:p>
            <a:pPr marL="0" indent="0">
              <a:buNone/>
            </a:pPr>
            <a:endParaRPr lang="en-US" altLang="zh-CN" sz="2400" dirty="0" smtClean="0"/>
          </a:p>
          <a:p>
            <a:r>
              <a:rPr lang="zh-CN" altLang="zh-CN" sz="2000" dirty="0" smtClean="0">
                <a:solidFill>
                  <a:srgbClr val="FF0000"/>
                </a:solidFill>
              </a:rPr>
              <a:t>扩</a:t>
            </a:r>
            <a:r>
              <a:rPr lang="zh-CN" altLang="zh-CN" sz="2000" dirty="0">
                <a:solidFill>
                  <a:srgbClr val="FF0000"/>
                </a:solidFill>
              </a:rPr>
              <a:t>展名称：</a:t>
            </a:r>
            <a:r>
              <a:rPr lang="en-US" altLang="zh-CN" sz="2000" dirty="0" err="1">
                <a:solidFill>
                  <a:srgbClr val="FF0000"/>
                </a:solidFill>
              </a:rPr>
              <a:t>php_mysql</a:t>
            </a:r>
            <a:endParaRPr lang="zh-CN" altLang="zh-CN" sz="2000" dirty="0">
              <a:solidFill>
                <a:srgbClr val="FF0000"/>
              </a:solidFill>
            </a:endParaRPr>
          </a:p>
          <a:p>
            <a:r>
              <a:rPr lang="zh-CN" altLang="zh-CN" sz="2000" dirty="0">
                <a:solidFill>
                  <a:srgbClr val="FF0000"/>
                </a:solidFill>
              </a:rPr>
              <a:t>指定</a:t>
            </a:r>
            <a:r>
              <a:rPr lang="en-US" altLang="zh-CN" sz="2000" dirty="0">
                <a:solidFill>
                  <a:srgbClr val="FF0000"/>
                </a:solidFill>
              </a:rPr>
              <a:t>PHP</a:t>
            </a:r>
            <a:r>
              <a:rPr lang="zh-CN" altLang="zh-CN" sz="2000" dirty="0">
                <a:solidFill>
                  <a:srgbClr val="FF0000"/>
                </a:solidFill>
              </a:rPr>
              <a:t>扩展存储路径：</a:t>
            </a:r>
          </a:p>
          <a:p>
            <a:r>
              <a:rPr lang="zh-CN" altLang="zh-CN" sz="2000" dirty="0">
                <a:solidFill>
                  <a:srgbClr val="FF0000"/>
                </a:solidFill>
              </a:rPr>
              <a:t>检查配置是否成功</a:t>
            </a:r>
          </a:p>
          <a:p>
            <a:pPr marL="0" indent="0">
              <a:buNone/>
            </a:pPr>
            <a:endParaRPr lang="en-US" altLang="zh-CN" sz="2400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59" y="2420888"/>
            <a:ext cx="5976665" cy="21495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892988" y="4797152"/>
            <a:ext cx="496855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dirty="0"/>
              <a:t>（扩展知识）</a:t>
            </a:r>
            <a:r>
              <a:rPr lang="en-US" altLang="zh-CN" b="1" dirty="0"/>
              <a:t>DLL</a:t>
            </a:r>
            <a:r>
              <a:rPr lang="zh-CN" altLang="zh-CN" b="1" dirty="0"/>
              <a:t>文件</a:t>
            </a:r>
            <a:r>
              <a:rPr lang="zh-CN" altLang="zh-CN" dirty="0"/>
              <a:t>：动态链路库文件（</a:t>
            </a:r>
            <a:r>
              <a:rPr lang="en-US" altLang="zh-CN" b="1" dirty="0"/>
              <a:t>Dynamic-link library</a:t>
            </a:r>
            <a:r>
              <a:rPr lang="zh-CN" altLang="zh-CN" dirty="0"/>
              <a:t>），是微软在</a:t>
            </a:r>
            <a:r>
              <a:rPr lang="en-US" altLang="zh-CN" dirty="0"/>
              <a:t>windows</a:t>
            </a:r>
            <a:r>
              <a:rPr lang="zh-CN" altLang="zh-CN" dirty="0"/>
              <a:t>操作系统中实现共享函数库的方式。程序需要时，加载</a:t>
            </a:r>
            <a:r>
              <a:rPr lang="en-US" altLang="zh-CN" dirty="0" err="1"/>
              <a:t>dll</a:t>
            </a:r>
            <a:r>
              <a:rPr lang="zh-CN" altLang="zh-CN" dirty="0"/>
              <a:t>文件到内存，进而调用其中的函数。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05847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封装连接函数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连接初步：</a:t>
            </a:r>
            <a:endParaRPr lang="zh-CN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503" y="2276872"/>
            <a:ext cx="7508633" cy="41206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2367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封装连接函数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连接</a:t>
            </a:r>
            <a:r>
              <a:rPr lang="zh-CN" altLang="en-US" dirty="0"/>
              <a:t>封装（扩展）：</a:t>
            </a:r>
            <a:endParaRPr lang="en-US" altLang="zh-CN" dirty="0" smtClean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227312"/>
            <a:ext cx="8494713" cy="2209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4434415"/>
            <a:ext cx="5867400" cy="2162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383798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封装连接函数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800" dirty="0" smtClean="0"/>
              <a:t>连接封装：完成数据库连接及其他参数设置</a:t>
            </a:r>
            <a:endParaRPr lang="en-US" altLang="zh-CN" sz="2800" dirty="0" smtClean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071" y="2132856"/>
            <a:ext cx="7127632" cy="39350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503300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封装连接函数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800" dirty="0" smtClean="0"/>
              <a:t>连接封装：其他页面可以在加载</a:t>
            </a:r>
            <a:r>
              <a:rPr lang="en-US" altLang="zh-CN" sz="2800" dirty="0" err="1" smtClean="0"/>
              <a:t>db.php</a:t>
            </a:r>
            <a:r>
              <a:rPr lang="zh-CN" altLang="en-US" sz="2800" dirty="0" smtClean="0"/>
              <a:t>之后直接执行</a:t>
            </a:r>
            <a:r>
              <a:rPr lang="en-US" altLang="zh-CN" sz="2800" dirty="0" smtClean="0"/>
              <a:t>SQL</a:t>
            </a:r>
            <a:r>
              <a:rPr lang="zh-CN" altLang="en-US" sz="2800" dirty="0" smtClean="0"/>
              <a:t>语句</a:t>
            </a:r>
            <a:endParaRPr lang="en-US" altLang="zh-CN" sz="2800" dirty="0" smtClean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780928"/>
            <a:ext cx="5642418" cy="25202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950002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n"/>
            </a:pPr>
            <a:endParaRPr lang="en-US" altLang="zh-CN" sz="2000" dirty="0"/>
          </a:p>
          <a:p>
            <a:pPr>
              <a:buFont typeface="Wingdings" pitchFamily="2" charset="2"/>
              <a:buChar char="n"/>
            </a:pPr>
            <a:endParaRPr lang="en-US" altLang="zh-CN" sz="2000" dirty="0" smtClean="0"/>
          </a:p>
          <a:p>
            <a:pPr>
              <a:buFont typeface="Wingdings" pitchFamily="2" charset="2"/>
              <a:buChar char="n"/>
            </a:pPr>
            <a:endParaRPr lang="en-US" altLang="zh-CN" sz="2000" dirty="0"/>
          </a:p>
          <a:p>
            <a:pPr>
              <a:buFont typeface="Wingdings" pitchFamily="2" charset="2"/>
              <a:buChar char="n"/>
            </a:pPr>
            <a:endParaRPr lang="en-US" altLang="zh-CN" sz="2000" dirty="0" smtClean="0"/>
          </a:p>
          <a:p>
            <a:pPr>
              <a:buFont typeface="Wingdings" pitchFamily="2" charset="2"/>
              <a:buChar char="n"/>
            </a:pPr>
            <a:endParaRPr lang="en-US" altLang="zh-CN" sz="2000" dirty="0"/>
          </a:p>
          <a:p>
            <a:pPr>
              <a:buFont typeface="Wingdings" pitchFamily="2" charset="2"/>
              <a:buChar char="n"/>
            </a:pPr>
            <a:endParaRPr lang="en-US" altLang="zh-CN" sz="2000" dirty="0" smtClean="0"/>
          </a:p>
          <a:p>
            <a:pPr>
              <a:buFont typeface="Wingdings" pitchFamily="2" charset="2"/>
              <a:buChar char="n"/>
            </a:pPr>
            <a:endParaRPr lang="en-US" altLang="zh-CN" sz="2400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800" y="2132856"/>
            <a:ext cx="3384376" cy="3384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97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微</a:t>
            </a:r>
            <a:r>
              <a:rPr lang="zh-CN" altLang="en-US" dirty="0" smtClean="0"/>
              <a:t>型项目：文章网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276872"/>
            <a:ext cx="7094537" cy="364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418695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数据表创建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sz="2000" dirty="0" smtClean="0"/>
              <a:t>创</a:t>
            </a:r>
            <a:r>
              <a:rPr lang="zh-CN" altLang="en-US" sz="2000" dirty="0"/>
              <a:t>建数据</a:t>
            </a:r>
            <a:r>
              <a:rPr lang="zh-CN" altLang="en-US" sz="2000" dirty="0" smtClean="0"/>
              <a:t>库</a:t>
            </a:r>
            <a:r>
              <a:rPr lang="en-US" altLang="zh-CN" sz="2000" dirty="0" smtClean="0"/>
              <a:t>php58_article</a:t>
            </a:r>
            <a:endParaRPr lang="zh-CN" altLang="en-US" sz="2000" dirty="0"/>
          </a:p>
          <a:p>
            <a:r>
              <a:rPr lang="zh-CN" altLang="en-US" sz="2000" dirty="0" smtClean="0"/>
              <a:t>选</a:t>
            </a:r>
            <a:r>
              <a:rPr lang="zh-CN" altLang="en-US" sz="2000" dirty="0"/>
              <a:t>择数据库</a:t>
            </a:r>
          </a:p>
          <a:p>
            <a:r>
              <a:rPr lang="zh-CN" altLang="en-US" sz="2000" dirty="0" smtClean="0"/>
              <a:t>创</a:t>
            </a:r>
            <a:r>
              <a:rPr lang="zh-CN" altLang="en-US" sz="2000" dirty="0"/>
              <a:t>建数</a:t>
            </a:r>
            <a:r>
              <a:rPr lang="zh-CN" altLang="en-US" sz="2000" dirty="0" smtClean="0"/>
              <a:t>据（编</a:t>
            </a:r>
            <a:r>
              <a:rPr lang="zh-CN" altLang="en-US" sz="2000" dirty="0"/>
              <a:t>号、标题、作者、分类、内容、添加时</a:t>
            </a:r>
            <a:r>
              <a:rPr lang="zh-CN" altLang="en-US" sz="2000" dirty="0" smtClean="0"/>
              <a:t>间）</a:t>
            </a:r>
            <a:endParaRPr lang="zh-CN" altLang="en-US" sz="20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864742"/>
            <a:ext cx="7908879" cy="26642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83179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添加文章</a:t>
            </a:r>
            <a:endParaRPr lang="zh-CN" altLang="en-US" dirty="0"/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60769807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29949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添加文章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altLang="zh-CN" sz="2400" b="1" dirty="0" smtClean="0"/>
              <a:t>	</a:t>
            </a:r>
            <a:r>
              <a:rPr lang="zh-CN" altLang="en-US" sz="2400" b="1" dirty="0" smtClean="0"/>
              <a:t>表单设计</a:t>
            </a:r>
            <a:endParaRPr lang="en-US" altLang="zh-CN" sz="2400" b="1" dirty="0" smtClean="0"/>
          </a:p>
          <a:p>
            <a:pPr>
              <a:buFont typeface="Wingdings" pitchFamily="2" charset="2"/>
              <a:buChar char="n"/>
            </a:pPr>
            <a:endParaRPr lang="zh-CN" altLang="en-US" sz="2000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061029"/>
            <a:ext cx="6480720" cy="43062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75563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添加文章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zh-CN" altLang="en-US" sz="2000" dirty="0" smtClean="0"/>
              <a:t>验证数据的合法性</a:t>
            </a:r>
            <a:endParaRPr lang="en-US" altLang="zh-CN" sz="2000" dirty="0" smtClean="0"/>
          </a:p>
          <a:p>
            <a:endParaRPr lang="en-US" altLang="zh-CN" sz="2000" dirty="0"/>
          </a:p>
          <a:p>
            <a:endParaRPr lang="en-US" altLang="zh-CN" sz="2000" dirty="0" smtClean="0"/>
          </a:p>
          <a:p>
            <a:endParaRPr lang="en-US" altLang="zh-CN" sz="2000" dirty="0"/>
          </a:p>
          <a:p>
            <a:endParaRPr lang="en-US" altLang="zh-CN" sz="2000" dirty="0" smtClean="0"/>
          </a:p>
          <a:p>
            <a:endParaRPr lang="en-US" altLang="zh-CN" sz="2000" dirty="0"/>
          </a:p>
          <a:p>
            <a:endParaRPr lang="en-US" altLang="zh-CN" sz="2000" dirty="0" smtClean="0"/>
          </a:p>
          <a:p>
            <a:endParaRPr lang="en-US" altLang="zh-CN" sz="2000" dirty="0"/>
          </a:p>
          <a:p>
            <a:endParaRPr lang="en-US" altLang="zh-CN" sz="2000" dirty="0" smtClean="0"/>
          </a:p>
          <a:p>
            <a:endParaRPr lang="en-US" altLang="zh-CN" sz="2000" dirty="0" smtClean="0"/>
          </a:p>
          <a:p>
            <a:pPr marL="0" indent="0">
              <a:buNone/>
            </a:pPr>
            <a:r>
              <a:rPr lang="en-US" altLang="zh-CN" sz="2000" dirty="0" smtClean="0"/>
              <a:t>Die()</a:t>
            </a:r>
            <a:r>
              <a:rPr lang="zh-CN" altLang="en-US" sz="2000" dirty="0" smtClean="0"/>
              <a:t>等同于</a:t>
            </a:r>
            <a:r>
              <a:rPr lang="en-US" altLang="zh-CN" sz="2000" dirty="0"/>
              <a:t>exit(); </a:t>
            </a:r>
            <a:endParaRPr lang="en-US" altLang="zh-CN" sz="2000" dirty="0" smtClean="0"/>
          </a:p>
          <a:p>
            <a:pPr marL="0" indent="0">
              <a:buNone/>
            </a:pPr>
            <a:r>
              <a:rPr lang="en-US" altLang="zh-CN" sz="2000" dirty="0" smtClean="0"/>
              <a:t>	void </a:t>
            </a:r>
            <a:r>
              <a:rPr lang="en-US" altLang="zh-CN" sz="2000" b="1" dirty="0"/>
              <a:t>exit</a:t>
            </a:r>
            <a:r>
              <a:rPr lang="en-US" altLang="zh-CN" sz="2000" dirty="0"/>
              <a:t> ([ string $status ] </a:t>
            </a:r>
            <a:r>
              <a:rPr lang="en-US" altLang="zh-CN" sz="2000" dirty="0" smtClean="0"/>
              <a:t>)</a:t>
            </a:r>
            <a:r>
              <a:rPr lang="zh-CN" altLang="en-US" sz="2000" dirty="0" smtClean="0"/>
              <a:t>中</a:t>
            </a:r>
            <a:r>
              <a:rPr lang="zh-CN" altLang="en-US" sz="2000" dirty="0"/>
              <a:t>止脚本的</a:t>
            </a:r>
            <a:r>
              <a:rPr lang="zh-CN" altLang="en-US" sz="2000" dirty="0" smtClean="0"/>
              <a:t>执</a:t>
            </a:r>
            <a:r>
              <a:rPr lang="zh-CN" altLang="en-US" sz="2000" dirty="0"/>
              <a:t>行</a:t>
            </a:r>
            <a:endParaRPr lang="en-US" altLang="zh-CN" sz="2000" dirty="0"/>
          </a:p>
          <a:p>
            <a:endParaRPr lang="en-US" altLang="zh-CN" sz="2000" dirty="0" smtClean="0"/>
          </a:p>
          <a:p>
            <a:endParaRPr lang="zh-CN" altLang="en-US" sz="2000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785" y="3209698"/>
            <a:ext cx="8217842" cy="861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681" y="2812135"/>
            <a:ext cx="8217842" cy="397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472" y="4071136"/>
            <a:ext cx="6990828" cy="1112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4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207" y="1907261"/>
            <a:ext cx="4189818" cy="8671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27201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PHP</a:t>
            </a:r>
            <a:r>
              <a:rPr lang="zh-CN" altLang="en-US" dirty="0" smtClean="0"/>
              <a:t>中的数据库扩展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altLang="zh-CN" sz="2400" dirty="0" smtClean="0"/>
              <a:t>	</a:t>
            </a:r>
            <a:r>
              <a:rPr lang="zh-CN" altLang="en-US" sz="2400" dirty="0"/>
              <a:t>使</a:t>
            </a:r>
            <a:r>
              <a:rPr lang="zh-CN" altLang="en-US" sz="2400" dirty="0" smtClean="0"/>
              <a:t>用数据库扩展库</a:t>
            </a:r>
            <a:endParaRPr lang="en-US" altLang="zh-CN" sz="2000" dirty="0"/>
          </a:p>
          <a:p>
            <a:pPr>
              <a:buFont typeface="Wingdings" pitchFamily="2" charset="2"/>
              <a:buChar char="n"/>
            </a:pPr>
            <a:r>
              <a:rPr lang="zh-CN" altLang="en-US" sz="2000" dirty="0" smtClean="0"/>
              <a:t>配置文件中：</a:t>
            </a:r>
            <a:endParaRPr lang="en-US" altLang="zh-CN" sz="2000" dirty="0" smtClean="0"/>
          </a:p>
          <a:p>
            <a:pPr>
              <a:buFont typeface="Wingdings" pitchFamily="2" charset="2"/>
              <a:buChar char="n"/>
            </a:pPr>
            <a:endParaRPr lang="en-US" altLang="zh-CN" sz="2000" dirty="0" smtClean="0"/>
          </a:p>
          <a:p>
            <a:pPr>
              <a:buFont typeface="Wingdings" pitchFamily="2" charset="2"/>
              <a:buChar char="n"/>
            </a:pPr>
            <a:endParaRPr lang="en-US" altLang="zh-CN" sz="2400" dirty="0" smtClean="0"/>
          </a:p>
          <a:p>
            <a:pPr>
              <a:buFont typeface="Wingdings" pitchFamily="2" charset="2"/>
              <a:buChar char="n"/>
            </a:pPr>
            <a:endParaRPr lang="en-US" altLang="zh-CN" sz="2400" dirty="0"/>
          </a:p>
          <a:p>
            <a:pPr>
              <a:buFont typeface="Wingdings" pitchFamily="2" charset="2"/>
              <a:buChar char="n"/>
            </a:pPr>
            <a:endParaRPr lang="en-US" altLang="zh-CN" sz="2400" dirty="0" smtClean="0"/>
          </a:p>
          <a:p>
            <a:pPr>
              <a:buFont typeface="Wingdings" pitchFamily="2" charset="2"/>
              <a:buChar char="n"/>
            </a:pPr>
            <a:endParaRPr lang="en-US" altLang="zh-CN" sz="2400" dirty="0"/>
          </a:p>
          <a:p>
            <a:pPr>
              <a:buFont typeface="Wingdings" pitchFamily="2" charset="2"/>
              <a:buChar char="n"/>
            </a:pPr>
            <a:endParaRPr lang="en-US" altLang="zh-CN" sz="2400" dirty="0" smtClean="0"/>
          </a:p>
          <a:p>
            <a:pPr>
              <a:buFont typeface="Wingdings" pitchFamily="2" charset="2"/>
              <a:buChar char="n"/>
            </a:pPr>
            <a:endParaRPr lang="en-US" altLang="zh-CN" sz="2400" dirty="0"/>
          </a:p>
          <a:p>
            <a:pPr>
              <a:buFont typeface="Wingdings" pitchFamily="2" charset="2"/>
              <a:buChar char="n"/>
            </a:pPr>
            <a:r>
              <a:rPr lang="zh-CN" altLang="en-US" sz="2400" dirty="0" smtClean="0">
                <a:solidFill>
                  <a:srgbClr val="FF0000"/>
                </a:solidFill>
              </a:rPr>
              <a:t>修改配置后，重启</a:t>
            </a:r>
            <a:r>
              <a:rPr lang="en-US" altLang="zh-CN" sz="2400" dirty="0" smtClean="0">
                <a:solidFill>
                  <a:srgbClr val="FF0000"/>
                </a:solidFill>
              </a:rPr>
              <a:t>Apache</a:t>
            </a:r>
            <a:r>
              <a:rPr lang="zh-CN" altLang="en-US" sz="2400" dirty="0" smtClean="0">
                <a:solidFill>
                  <a:srgbClr val="FF0000"/>
                </a:solidFill>
              </a:rPr>
              <a:t>模块使之生效</a:t>
            </a:r>
            <a:endParaRPr lang="en-US" altLang="zh-CN" sz="2400" dirty="0" smtClean="0">
              <a:solidFill>
                <a:srgbClr val="FF0000"/>
              </a:solidFill>
            </a:endParaRPr>
          </a:p>
          <a:p>
            <a:pPr>
              <a:buFont typeface="Wingdings" pitchFamily="2" charset="2"/>
              <a:buChar char="n"/>
            </a:pPr>
            <a:endParaRPr lang="en-US" altLang="zh-CN" sz="2400" dirty="0" smtClean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530" y="3683146"/>
            <a:ext cx="6766805" cy="15921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708920"/>
            <a:ext cx="6768752" cy="8634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08363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添加文章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zh-CN" altLang="en-US" sz="2000" dirty="0"/>
              <a:t>验证数据</a:t>
            </a:r>
            <a:r>
              <a:rPr lang="zh-CN" altLang="en-US" sz="2000" dirty="0" smtClean="0"/>
              <a:t>的有效性：</a:t>
            </a:r>
            <a:r>
              <a:rPr lang="zh-CN" altLang="en-US" sz="2000" dirty="0" smtClean="0">
                <a:solidFill>
                  <a:srgbClr val="FF0000"/>
                </a:solidFill>
              </a:rPr>
              <a:t>重要字段不能为空</a:t>
            </a:r>
            <a:endParaRPr lang="en-US" altLang="zh-CN" sz="2000" dirty="0">
              <a:solidFill>
                <a:srgbClr val="FF0000"/>
              </a:solidFill>
            </a:endParaRP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" y="2132856"/>
            <a:ext cx="7847013" cy="171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22798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当</a:t>
            </a:r>
            <a:r>
              <a:rPr lang="zh-CN" altLang="en-US" dirty="0" smtClean="0"/>
              <a:t>前时间的获取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n"/>
            </a:pPr>
            <a:r>
              <a:rPr lang="en-US" altLang="zh-CN" sz="2000" dirty="0" smtClean="0"/>
              <a:t>time()</a:t>
            </a:r>
            <a:r>
              <a:rPr lang="zh-CN" altLang="en-US" sz="2000" dirty="0" smtClean="0"/>
              <a:t>获得系统时间戳</a:t>
            </a:r>
            <a:endParaRPr lang="en-US" altLang="zh-CN" sz="2000" dirty="0" smtClean="0"/>
          </a:p>
          <a:p>
            <a:pPr>
              <a:buFont typeface="Wingdings" pitchFamily="2" charset="2"/>
              <a:buChar char="n"/>
            </a:pPr>
            <a:endParaRPr lang="en-US" altLang="zh-CN" sz="2000" dirty="0" smtClean="0"/>
          </a:p>
          <a:p>
            <a:pPr>
              <a:buFont typeface="Wingdings" pitchFamily="2" charset="2"/>
              <a:buChar char="n"/>
            </a:pPr>
            <a:endParaRPr lang="en-US" altLang="zh-CN" sz="2000" dirty="0" smtClean="0"/>
          </a:p>
          <a:p>
            <a:pPr>
              <a:buFont typeface="Wingdings" pitchFamily="2" charset="2"/>
              <a:buChar char="n"/>
            </a:pPr>
            <a:endParaRPr lang="en-US" altLang="zh-CN" sz="2000" dirty="0" smtClean="0"/>
          </a:p>
          <a:p>
            <a:pPr>
              <a:buFont typeface="Wingdings" pitchFamily="2" charset="2"/>
              <a:buChar char="n"/>
            </a:pPr>
            <a:endParaRPr lang="en-US" altLang="zh-CN" sz="2000" dirty="0" smtClean="0"/>
          </a:p>
          <a:p>
            <a:pPr>
              <a:buFont typeface="Wingdings" pitchFamily="2" charset="2"/>
              <a:buChar char="n"/>
            </a:pPr>
            <a:r>
              <a:rPr lang="zh-CN" altLang="en-US" sz="2000" dirty="0" smtClean="0"/>
              <a:t>格</a:t>
            </a:r>
            <a:r>
              <a:rPr lang="zh-CN" altLang="en-US" sz="2000" dirty="0"/>
              <a:t>式</a:t>
            </a:r>
            <a:r>
              <a:rPr lang="zh-CN" altLang="en-US" sz="2000" dirty="0" smtClean="0"/>
              <a:t>化输出</a:t>
            </a:r>
            <a:endParaRPr lang="en-US" altLang="zh-CN" sz="2000" dirty="0" smtClean="0"/>
          </a:p>
          <a:p>
            <a:pPr marL="0" indent="0">
              <a:buNone/>
            </a:pPr>
            <a:r>
              <a:rPr lang="en-US" altLang="zh-CN" sz="2000" dirty="0" smtClean="0"/>
              <a:t>	string </a:t>
            </a:r>
            <a:r>
              <a:rPr lang="en-US" altLang="zh-CN" sz="2000" b="1" dirty="0"/>
              <a:t>date</a:t>
            </a:r>
            <a:r>
              <a:rPr lang="en-US" altLang="zh-CN" sz="2000" dirty="0"/>
              <a:t> ( </a:t>
            </a:r>
            <a:r>
              <a:rPr lang="en-US" altLang="zh-CN" sz="2000" dirty="0">
                <a:solidFill>
                  <a:srgbClr val="FF0000"/>
                </a:solidFill>
              </a:rPr>
              <a:t>string $format </a:t>
            </a:r>
            <a:r>
              <a:rPr lang="en-US" altLang="zh-CN" sz="2000" dirty="0"/>
              <a:t>[, </a:t>
            </a:r>
            <a:r>
              <a:rPr lang="en-US" altLang="zh-CN" sz="2000" dirty="0" err="1"/>
              <a:t>int</a:t>
            </a:r>
            <a:r>
              <a:rPr lang="en-US" altLang="zh-CN" sz="2000" dirty="0"/>
              <a:t> $timestamp ] )</a:t>
            </a:r>
          </a:p>
          <a:p>
            <a:pPr marL="0" indent="0">
              <a:buNone/>
            </a:pPr>
            <a:r>
              <a:rPr lang="zh-CN" altLang="en-US" sz="2000" dirty="0"/>
              <a:t>返回将整数 </a:t>
            </a:r>
            <a:r>
              <a:rPr lang="en-US" altLang="zh-CN" sz="2000" dirty="0"/>
              <a:t>timestamp </a:t>
            </a:r>
            <a:r>
              <a:rPr lang="zh-CN" altLang="en-US" sz="2000" dirty="0"/>
              <a:t>按照给定的格式字串而产生的字符串。如果没有给出时间戳则使用本地当前时间。换句话说，</a:t>
            </a:r>
            <a:r>
              <a:rPr lang="en-US" altLang="zh-CN" sz="2000" dirty="0"/>
              <a:t>timestamp </a:t>
            </a:r>
            <a:r>
              <a:rPr lang="zh-CN" altLang="en-US" sz="2000" dirty="0"/>
              <a:t>是可选的，默认值为 </a:t>
            </a:r>
            <a:r>
              <a:rPr lang="en-US" altLang="zh-CN" sz="2000" dirty="0">
                <a:hlinkClick r:id="rId3" action="ppaction://hlinkfile"/>
              </a:rPr>
              <a:t>time()</a:t>
            </a:r>
            <a:r>
              <a:rPr lang="zh-CN" altLang="en-US" sz="2000" dirty="0"/>
              <a:t>。 </a:t>
            </a:r>
          </a:p>
          <a:p>
            <a:pPr>
              <a:buFont typeface="Wingdings" pitchFamily="2" charset="2"/>
              <a:buChar char="n"/>
            </a:pPr>
            <a:endParaRPr lang="en-US" altLang="zh-CN" sz="2000" dirty="0"/>
          </a:p>
          <a:p>
            <a:pPr>
              <a:buFont typeface="Wingdings" pitchFamily="2" charset="2"/>
              <a:buChar char="n"/>
            </a:pPr>
            <a:endParaRPr lang="en-US" altLang="zh-CN" sz="2000" dirty="0" smtClean="0"/>
          </a:p>
          <a:p>
            <a:pPr>
              <a:buFont typeface="Wingdings" pitchFamily="2" charset="2"/>
              <a:buChar char="n"/>
            </a:pPr>
            <a:endParaRPr lang="en-US" altLang="zh-CN" sz="2000" dirty="0"/>
          </a:p>
          <a:p>
            <a:pPr>
              <a:buFont typeface="Wingdings" pitchFamily="2" charset="2"/>
              <a:buChar char="n"/>
            </a:pPr>
            <a:endParaRPr lang="en-US" altLang="zh-CN" sz="2000" dirty="0" smtClean="0"/>
          </a:p>
          <a:p>
            <a:pPr>
              <a:buFont typeface="Wingdings" pitchFamily="2" charset="2"/>
              <a:buChar char="n"/>
            </a:pPr>
            <a:endParaRPr lang="en-US" altLang="zh-CN" sz="2000" dirty="0"/>
          </a:p>
          <a:p>
            <a:pPr>
              <a:buFont typeface="Wingdings" pitchFamily="2" charset="2"/>
              <a:buChar char="n"/>
            </a:pPr>
            <a:endParaRPr lang="en-US" altLang="zh-CN" sz="2000" dirty="0" smtClean="0"/>
          </a:p>
          <a:p>
            <a:pPr>
              <a:buFont typeface="Wingdings" pitchFamily="2" charset="2"/>
              <a:buChar char="n"/>
            </a:pPr>
            <a:endParaRPr lang="en-US" altLang="zh-CN" sz="2400" dirty="0" smtClean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5373216"/>
            <a:ext cx="7132637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204864"/>
            <a:ext cx="7200800" cy="1106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46834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当前时间的获取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000" dirty="0" smtClean="0"/>
              <a:t>格式化时间</a:t>
            </a:r>
            <a:endParaRPr lang="en-US" altLang="zh-CN" sz="2000" dirty="0" smtClean="0"/>
          </a:p>
          <a:p>
            <a:pPr marL="0" indent="0">
              <a:buNone/>
            </a:pPr>
            <a:r>
              <a:rPr lang="en-US" altLang="zh-CN" sz="2000" dirty="0" smtClean="0"/>
              <a:t>	Y:</a:t>
            </a:r>
            <a:r>
              <a:rPr lang="zh-CN" altLang="en-US" sz="2000" dirty="0" smtClean="0"/>
              <a:t>年</a:t>
            </a:r>
            <a:r>
              <a:rPr lang="en-US" altLang="zh-CN" sz="2000" dirty="0" smtClean="0"/>
              <a:t>,2016</a:t>
            </a:r>
          </a:p>
          <a:p>
            <a:pPr marL="0" indent="0">
              <a:buNone/>
            </a:pPr>
            <a:r>
              <a:rPr lang="en-US" altLang="zh-CN" sz="2000" dirty="0"/>
              <a:t>	</a:t>
            </a:r>
            <a:r>
              <a:rPr lang="en-US" altLang="zh-CN" sz="2000" dirty="0" smtClean="0"/>
              <a:t>m:</a:t>
            </a:r>
            <a:r>
              <a:rPr lang="zh-CN" altLang="en-US" sz="2000" dirty="0" smtClean="0"/>
              <a:t>月，</a:t>
            </a:r>
            <a:r>
              <a:rPr lang="en-US" altLang="zh-CN" sz="2000" dirty="0" smtClean="0"/>
              <a:t>12</a:t>
            </a:r>
          </a:p>
          <a:p>
            <a:pPr marL="0" indent="0">
              <a:buNone/>
            </a:pPr>
            <a:r>
              <a:rPr lang="en-US" altLang="zh-CN" sz="2000" dirty="0"/>
              <a:t>	</a:t>
            </a:r>
            <a:r>
              <a:rPr lang="en-US" altLang="zh-CN" sz="2000" dirty="0" smtClean="0"/>
              <a:t>d:</a:t>
            </a:r>
            <a:r>
              <a:rPr lang="zh-CN" altLang="en-US" sz="2000" dirty="0" smtClean="0"/>
              <a:t>日，</a:t>
            </a:r>
            <a:r>
              <a:rPr lang="en-US" altLang="zh-CN" sz="2000" dirty="0" smtClean="0"/>
              <a:t>31</a:t>
            </a:r>
          </a:p>
          <a:p>
            <a:pPr marL="0" indent="0">
              <a:buNone/>
            </a:pPr>
            <a:r>
              <a:rPr lang="en-US" altLang="zh-CN" sz="2000" dirty="0"/>
              <a:t>	</a:t>
            </a:r>
            <a:r>
              <a:rPr lang="en-US" altLang="zh-CN" sz="2000" dirty="0" smtClean="0"/>
              <a:t>H</a:t>
            </a:r>
            <a:r>
              <a:rPr lang="zh-CN" altLang="en-US" sz="2000" dirty="0" smtClean="0"/>
              <a:t>：时，</a:t>
            </a:r>
            <a:r>
              <a:rPr lang="en-US" altLang="zh-CN" sz="2000" dirty="0" smtClean="0"/>
              <a:t>23</a:t>
            </a:r>
          </a:p>
          <a:p>
            <a:pPr marL="0" indent="0">
              <a:buNone/>
            </a:pPr>
            <a:r>
              <a:rPr lang="en-US" altLang="zh-CN" sz="2000" dirty="0"/>
              <a:t>	</a:t>
            </a:r>
            <a:r>
              <a:rPr lang="en-US" altLang="zh-CN" sz="2000" dirty="0" smtClean="0"/>
              <a:t>i:</a:t>
            </a:r>
            <a:r>
              <a:rPr lang="zh-CN" altLang="en-US" sz="2000" dirty="0" smtClean="0"/>
              <a:t>分，</a:t>
            </a:r>
            <a:r>
              <a:rPr lang="en-US" altLang="zh-CN" sz="2000" dirty="0" smtClean="0"/>
              <a:t>60</a:t>
            </a:r>
          </a:p>
          <a:p>
            <a:pPr marL="0" indent="0">
              <a:buNone/>
            </a:pPr>
            <a:r>
              <a:rPr lang="en-US" altLang="zh-CN" sz="2000" dirty="0"/>
              <a:t>	</a:t>
            </a:r>
            <a:r>
              <a:rPr lang="en-US" altLang="zh-CN" sz="2000" dirty="0" smtClean="0"/>
              <a:t>s:</a:t>
            </a:r>
            <a:r>
              <a:rPr lang="zh-CN" altLang="en-US" sz="2000" dirty="0" smtClean="0"/>
              <a:t>秒，</a:t>
            </a:r>
            <a:r>
              <a:rPr lang="en-US" altLang="zh-CN" sz="2000" dirty="0" smtClean="0"/>
              <a:t>60</a:t>
            </a:r>
            <a:endParaRPr lang="zh-CN" altLang="en-US" sz="2000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4373481"/>
            <a:ext cx="7560840" cy="13128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44840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添加文章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zh-CN" altLang="en-US" sz="2000" dirty="0" smtClean="0"/>
              <a:t>连接数据库、构建</a:t>
            </a:r>
            <a:r>
              <a:rPr lang="en-US" altLang="zh-CN" sz="2000" dirty="0" smtClean="0"/>
              <a:t>SQL</a:t>
            </a:r>
            <a:r>
              <a:rPr lang="zh-CN" altLang="en-US" sz="2000" dirty="0" smtClean="0"/>
              <a:t>语句、发送</a:t>
            </a:r>
            <a:r>
              <a:rPr lang="en-US" altLang="zh-CN" sz="2000" dirty="0" smtClean="0"/>
              <a:t>SQL</a:t>
            </a:r>
            <a:r>
              <a:rPr lang="zh-CN" altLang="en-US" sz="2000" dirty="0" smtClean="0"/>
              <a:t>语句</a:t>
            </a:r>
            <a:endParaRPr lang="en-US" altLang="zh-CN" sz="2000" dirty="0" smtClean="0"/>
          </a:p>
          <a:p>
            <a:pPr marL="0" indent="0" algn="ctr">
              <a:buNone/>
            </a:pPr>
            <a:endParaRPr lang="en-US" altLang="zh-CN" sz="2000" dirty="0" smtClean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276872"/>
            <a:ext cx="7746539" cy="32403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74982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添加文章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zh-CN" altLang="en-US" sz="2000" dirty="0" smtClean="0"/>
              <a:t>返回结果处理</a:t>
            </a:r>
            <a:endParaRPr lang="zh-CN" altLang="en-US" sz="2000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392820"/>
            <a:ext cx="7976425" cy="18282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57856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n"/>
            </a:pPr>
            <a:endParaRPr lang="en-US" altLang="zh-CN" sz="2000" dirty="0"/>
          </a:p>
          <a:p>
            <a:pPr>
              <a:buFont typeface="Wingdings" pitchFamily="2" charset="2"/>
              <a:buChar char="n"/>
            </a:pPr>
            <a:endParaRPr lang="en-US" altLang="zh-CN" sz="2000" dirty="0" smtClean="0"/>
          </a:p>
          <a:p>
            <a:pPr>
              <a:buFont typeface="Wingdings" pitchFamily="2" charset="2"/>
              <a:buChar char="n"/>
            </a:pPr>
            <a:endParaRPr lang="en-US" altLang="zh-CN" sz="2000" dirty="0"/>
          </a:p>
          <a:p>
            <a:pPr>
              <a:buFont typeface="Wingdings" pitchFamily="2" charset="2"/>
              <a:buChar char="n"/>
            </a:pPr>
            <a:endParaRPr lang="en-US" altLang="zh-CN" sz="2000" dirty="0" smtClean="0"/>
          </a:p>
          <a:p>
            <a:pPr>
              <a:buFont typeface="Wingdings" pitchFamily="2" charset="2"/>
              <a:buChar char="n"/>
            </a:pPr>
            <a:endParaRPr lang="en-US" altLang="zh-CN" sz="2000" dirty="0"/>
          </a:p>
          <a:p>
            <a:pPr>
              <a:buFont typeface="Wingdings" pitchFamily="2" charset="2"/>
              <a:buChar char="n"/>
            </a:pPr>
            <a:endParaRPr lang="en-US" altLang="zh-CN" sz="2000" dirty="0" smtClean="0"/>
          </a:p>
          <a:p>
            <a:pPr>
              <a:buFont typeface="Wingdings" pitchFamily="2" charset="2"/>
              <a:buChar char="n"/>
            </a:pPr>
            <a:endParaRPr lang="en-US" altLang="zh-CN" sz="2400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800" y="2132856"/>
            <a:ext cx="3384376" cy="3384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704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显示文章列表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n"/>
            </a:pPr>
            <a:r>
              <a:rPr lang="zh-CN" altLang="en-US" sz="2000" dirty="0" smtClean="0"/>
              <a:t>设计表单</a:t>
            </a:r>
            <a:endParaRPr lang="en-US" altLang="zh-CN" sz="2000" dirty="0"/>
          </a:p>
          <a:p>
            <a:pPr>
              <a:buFont typeface="Wingdings" pitchFamily="2" charset="2"/>
              <a:buChar char="n"/>
            </a:pPr>
            <a:endParaRPr lang="en-US" altLang="zh-CN" sz="2000" dirty="0" smtClean="0"/>
          </a:p>
          <a:p>
            <a:pPr>
              <a:buFont typeface="Wingdings" pitchFamily="2" charset="2"/>
              <a:buChar char="n"/>
            </a:pPr>
            <a:endParaRPr lang="en-US" altLang="zh-CN" sz="2000" dirty="0"/>
          </a:p>
          <a:p>
            <a:pPr>
              <a:buFont typeface="Wingdings" pitchFamily="2" charset="2"/>
              <a:buChar char="n"/>
            </a:pPr>
            <a:endParaRPr lang="en-US" altLang="zh-CN" sz="2000" dirty="0" smtClean="0"/>
          </a:p>
          <a:p>
            <a:pPr>
              <a:buFont typeface="Wingdings" pitchFamily="2" charset="2"/>
              <a:buChar char="n"/>
            </a:pPr>
            <a:endParaRPr lang="en-US" altLang="zh-CN" sz="2000" dirty="0"/>
          </a:p>
          <a:p>
            <a:pPr>
              <a:buFont typeface="Wingdings" pitchFamily="2" charset="2"/>
              <a:buChar char="n"/>
            </a:pPr>
            <a:endParaRPr lang="en-US" altLang="zh-CN" sz="2000" dirty="0" smtClean="0"/>
          </a:p>
          <a:p>
            <a:pPr>
              <a:buFont typeface="Wingdings" pitchFamily="2" charset="2"/>
              <a:buChar char="n"/>
            </a:pPr>
            <a:endParaRPr lang="en-US" altLang="zh-CN" sz="2400" dirty="0" smtClean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324465"/>
            <a:ext cx="7370763" cy="1085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65675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显示文章列表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zh-CN" altLang="en-US" sz="2000" dirty="0"/>
              <a:t>连</a:t>
            </a:r>
            <a:r>
              <a:rPr lang="zh-CN" altLang="en-US" sz="2000" dirty="0" smtClean="0"/>
              <a:t>接数据库等</a:t>
            </a:r>
            <a:endParaRPr lang="en-US" altLang="zh-CN" sz="2000" dirty="0" smtClean="0"/>
          </a:p>
          <a:p>
            <a:pPr>
              <a:buFont typeface="Wingdings" pitchFamily="2" charset="2"/>
              <a:buChar char="n"/>
            </a:pPr>
            <a:endParaRPr lang="en-US" altLang="zh-CN" sz="2000" dirty="0"/>
          </a:p>
          <a:p>
            <a:pPr>
              <a:buFont typeface="Wingdings" pitchFamily="2" charset="2"/>
              <a:buChar char="n"/>
            </a:pPr>
            <a:endParaRPr lang="en-US" altLang="zh-CN" sz="2000" dirty="0" smtClean="0"/>
          </a:p>
          <a:p>
            <a:pPr>
              <a:buFont typeface="Wingdings" pitchFamily="2" charset="2"/>
              <a:buChar char="n"/>
            </a:pPr>
            <a:endParaRPr lang="en-US" altLang="zh-CN" sz="2000" dirty="0"/>
          </a:p>
          <a:p>
            <a:pPr>
              <a:buFont typeface="Wingdings" pitchFamily="2" charset="2"/>
              <a:buChar char="n"/>
            </a:pPr>
            <a:endParaRPr lang="en-US" altLang="zh-CN" sz="2000" dirty="0" smtClean="0"/>
          </a:p>
          <a:p>
            <a:pPr>
              <a:buFont typeface="Wingdings" pitchFamily="2" charset="2"/>
              <a:buChar char="n"/>
            </a:pPr>
            <a:endParaRPr lang="en-US" altLang="zh-CN" sz="2400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132857"/>
            <a:ext cx="7177990" cy="180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713" y="3933057"/>
            <a:ext cx="7153747" cy="23993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07734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显示文章列表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zh-CN" altLang="en-US" sz="2000" dirty="0"/>
              <a:t>连</a:t>
            </a:r>
            <a:r>
              <a:rPr lang="zh-CN" altLang="en-US" sz="2000" dirty="0" smtClean="0"/>
              <a:t>接数据库等</a:t>
            </a:r>
            <a:endParaRPr lang="en-US" altLang="zh-CN" sz="2000" dirty="0" smtClean="0"/>
          </a:p>
          <a:p>
            <a:pPr marL="0" indent="0" algn="ctr">
              <a:buNone/>
            </a:pPr>
            <a:endParaRPr lang="en-US" altLang="zh-CN" sz="2000" dirty="0"/>
          </a:p>
          <a:p>
            <a:pPr marL="0" indent="0" algn="ctr">
              <a:buNone/>
            </a:pPr>
            <a:endParaRPr lang="en-US" altLang="zh-CN" sz="2000" dirty="0" smtClean="0"/>
          </a:p>
          <a:p>
            <a:pPr marL="0" indent="0" algn="ctr">
              <a:buNone/>
            </a:pPr>
            <a:endParaRPr lang="en-US" altLang="zh-CN" sz="2000" dirty="0"/>
          </a:p>
          <a:p>
            <a:pPr marL="0" indent="0" algn="ctr">
              <a:buNone/>
            </a:pPr>
            <a:endParaRPr lang="en-US" altLang="zh-CN" sz="2000" dirty="0" smtClean="0"/>
          </a:p>
          <a:p>
            <a:pPr marL="0" indent="0" algn="ctr">
              <a:buNone/>
            </a:pPr>
            <a:endParaRPr lang="en-US" altLang="zh-CN" sz="2000" dirty="0"/>
          </a:p>
          <a:p>
            <a:pPr marL="0" indent="0" algn="ctr">
              <a:buNone/>
            </a:pPr>
            <a:endParaRPr lang="en-US" altLang="zh-CN" sz="2000" dirty="0" smtClean="0"/>
          </a:p>
          <a:p>
            <a:pPr marL="0" indent="0" algn="ctr">
              <a:buNone/>
            </a:pPr>
            <a:endParaRPr lang="en-US" altLang="zh-CN" sz="2000" dirty="0"/>
          </a:p>
          <a:p>
            <a:pPr marL="0" indent="0">
              <a:buNone/>
            </a:pPr>
            <a:r>
              <a:rPr lang="zh-CN" altLang="en-US" sz="2000" dirty="0" smtClean="0"/>
              <a:t>将数据库连接封装成专门的连接文件，在需要的地方引入即可，提高代码复用</a:t>
            </a:r>
            <a:endParaRPr lang="en-US" altLang="zh-CN" sz="2000" dirty="0" smtClean="0"/>
          </a:p>
          <a:p>
            <a:pPr>
              <a:buFont typeface="Wingdings" pitchFamily="2" charset="2"/>
              <a:buChar char="n"/>
            </a:pPr>
            <a:endParaRPr lang="en-US" altLang="zh-CN" sz="2000" dirty="0"/>
          </a:p>
          <a:p>
            <a:pPr>
              <a:buFont typeface="Wingdings" pitchFamily="2" charset="2"/>
              <a:buChar char="n"/>
            </a:pPr>
            <a:endParaRPr lang="en-US" altLang="zh-CN" sz="2000" dirty="0" smtClean="0"/>
          </a:p>
          <a:p>
            <a:pPr>
              <a:buFont typeface="Wingdings" pitchFamily="2" charset="2"/>
              <a:buChar char="n"/>
            </a:pPr>
            <a:endParaRPr lang="en-US" altLang="zh-CN" sz="2000" dirty="0"/>
          </a:p>
          <a:p>
            <a:pPr>
              <a:buFont typeface="Wingdings" pitchFamily="2" charset="2"/>
              <a:buChar char="n"/>
            </a:pPr>
            <a:endParaRPr lang="en-US" altLang="zh-CN" sz="2000" dirty="0" smtClean="0"/>
          </a:p>
          <a:p>
            <a:pPr>
              <a:buFont typeface="Wingdings" pitchFamily="2" charset="2"/>
              <a:buChar char="n"/>
            </a:pPr>
            <a:endParaRPr lang="en-US" altLang="zh-CN" sz="2400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149005"/>
            <a:ext cx="7752225" cy="19442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84334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显示文章列表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zh-CN" altLang="en-US" sz="2000" dirty="0" smtClean="0"/>
              <a:t>封装、载入数据库连接工具文件</a:t>
            </a:r>
            <a:endParaRPr lang="en-US" altLang="zh-CN" sz="2000" dirty="0" smtClean="0"/>
          </a:p>
          <a:p>
            <a:pPr marL="0" indent="0" algn="ctr">
              <a:buNone/>
            </a:pPr>
            <a:endParaRPr lang="en-US" altLang="zh-CN" sz="2000" dirty="0"/>
          </a:p>
          <a:p>
            <a:pPr marL="0" indent="0" algn="ctr">
              <a:buNone/>
            </a:pPr>
            <a:endParaRPr lang="en-US" altLang="zh-CN" sz="2000" dirty="0" smtClean="0"/>
          </a:p>
          <a:p>
            <a:pPr marL="0" indent="0" algn="ctr">
              <a:buNone/>
            </a:pPr>
            <a:endParaRPr lang="en-US" altLang="zh-CN" sz="2000" dirty="0"/>
          </a:p>
          <a:p>
            <a:pPr marL="0" indent="0" algn="ctr">
              <a:buNone/>
            </a:pPr>
            <a:endParaRPr lang="en-US" altLang="zh-CN" sz="2000" dirty="0" smtClean="0"/>
          </a:p>
          <a:p>
            <a:pPr marL="0" indent="0" algn="ctr">
              <a:buNone/>
            </a:pPr>
            <a:endParaRPr lang="en-US" altLang="zh-CN" sz="2000" dirty="0"/>
          </a:p>
          <a:p>
            <a:pPr marL="0" indent="0" algn="ctr">
              <a:buNone/>
            </a:pPr>
            <a:endParaRPr lang="en-US" altLang="zh-CN" sz="2000" dirty="0" smtClean="0"/>
          </a:p>
          <a:p>
            <a:pPr marL="0" indent="0" algn="ctr">
              <a:buNone/>
            </a:pPr>
            <a:endParaRPr lang="en-US" altLang="zh-CN" sz="2000" dirty="0"/>
          </a:p>
          <a:p>
            <a:pPr marL="0" indent="0" algn="ctr">
              <a:buNone/>
            </a:pPr>
            <a:endParaRPr lang="en-US" altLang="zh-CN" sz="2000" dirty="0" smtClean="0"/>
          </a:p>
          <a:p>
            <a:pPr marL="0" indent="0" algn="ctr">
              <a:buNone/>
            </a:pPr>
            <a:endParaRPr lang="en-US" altLang="zh-CN" sz="2000" dirty="0"/>
          </a:p>
          <a:p>
            <a:pPr>
              <a:buFont typeface="Wingdings" pitchFamily="2" charset="2"/>
              <a:buChar char="n"/>
            </a:pPr>
            <a:endParaRPr lang="en-US" altLang="zh-CN" sz="2000" dirty="0" smtClean="0"/>
          </a:p>
          <a:p>
            <a:pPr>
              <a:buFont typeface="Wingdings" pitchFamily="2" charset="2"/>
              <a:buChar char="n"/>
            </a:pPr>
            <a:endParaRPr lang="en-US" altLang="zh-CN" sz="2000" dirty="0"/>
          </a:p>
          <a:p>
            <a:pPr>
              <a:buFont typeface="Wingdings" pitchFamily="2" charset="2"/>
              <a:buChar char="n"/>
            </a:pPr>
            <a:endParaRPr lang="en-US" altLang="zh-CN" sz="2000" dirty="0" smtClean="0"/>
          </a:p>
          <a:p>
            <a:pPr>
              <a:buFont typeface="Wingdings" pitchFamily="2" charset="2"/>
              <a:buChar char="n"/>
            </a:pPr>
            <a:endParaRPr lang="en-US" altLang="zh-CN" sz="2000" dirty="0"/>
          </a:p>
          <a:p>
            <a:pPr>
              <a:buFont typeface="Wingdings" pitchFamily="2" charset="2"/>
              <a:buChar char="n"/>
            </a:pPr>
            <a:endParaRPr lang="en-US" altLang="zh-CN" sz="2000" dirty="0" smtClean="0"/>
          </a:p>
          <a:p>
            <a:pPr>
              <a:buFont typeface="Wingdings" pitchFamily="2" charset="2"/>
              <a:buChar char="n"/>
            </a:pPr>
            <a:endParaRPr lang="en-US" altLang="zh-CN" sz="2400" dirty="0" smtClean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730" y="2060849"/>
            <a:ext cx="6715590" cy="2422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730" y="5751074"/>
            <a:ext cx="7951787" cy="571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730" y="3837239"/>
            <a:ext cx="6715590" cy="16595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33175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PHP</a:t>
            </a:r>
            <a:r>
              <a:rPr lang="zh-CN" altLang="en-US" dirty="0" smtClean="0"/>
              <a:t>中的数据库扩展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altLang="zh-CN" sz="2400" dirty="0" smtClean="0"/>
              <a:t>	</a:t>
            </a:r>
            <a:r>
              <a:rPr lang="zh-CN" altLang="en-US" sz="2400" dirty="0" smtClean="0"/>
              <a:t>数据库扩展</a:t>
            </a:r>
            <a:r>
              <a:rPr lang="zh-CN" altLang="en-US" sz="2400" dirty="0"/>
              <a:t>参考</a:t>
            </a:r>
            <a:endParaRPr lang="en-US" altLang="zh-CN" sz="2000" dirty="0"/>
          </a:p>
          <a:p>
            <a:pPr>
              <a:buFont typeface="Wingdings" pitchFamily="2" charset="2"/>
              <a:buChar char="n"/>
            </a:pPr>
            <a:endParaRPr lang="en-US" altLang="zh-CN" sz="2000" dirty="0"/>
          </a:p>
          <a:p>
            <a:pPr>
              <a:buFont typeface="Wingdings" pitchFamily="2" charset="2"/>
              <a:buChar char="n"/>
            </a:pPr>
            <a:endParaRPr lang="en-US" altLang="zh-CN" sz="2000" dirty="0" smtClean="0"/>
          </a:p>
          <a:p>
            <a:pPr>
              <a:buFont typeface="Wingdings" pitchFamily="2" charset="2"/>
              <a:buChar char="n"/>
            </a:pPr>
            <a:endParaRPr lang="en-US" altLang="zh-CN" sz="2000" dirty="0"/>
          </a:p>
          <a:p>
            <a:pPr>
              <a:buFont typeface="Wingdings" pitchFamily="2" charset="2"/>
              <a:buChar char="n"/>
            </a:pPr>
            <a:endParaRPr lang="en-US" altLang="zh-CN" sz="2000" dirty="0" smtClean="0"/>
          </a:p>
          <a:p>
            <a:pPr>
              <a:buFont typeface="Wingdings" pitchFamily="2" charset="2"/>
              <a:buChar char="n"/>
            </a:pPr>
            <a:endParaRPr lang="en-US" altLang="zh-CN" sz="2000" dirty="0"/>
          </a:p>
          <a:p>
            <a:pPr marL="0" indent="0">
              <a:buNone/>
            </a:pPr>
            <a:endParaRPr lang="en-US" altLang="zh-CN" sz="2000" dirty="0" smtClean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2204864"/>
            <a:ext cx="5328592" cy="38803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34169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显示文章列表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zh-CN" altLang="en-US" sz="2000" dirty="0" smtClean="0"/>
              <a:t>循环取出所有行</a:t>
            </a:r>
            <a:endParaRPr lang="en-US" altLang="zh-CN" sz="2000" dirty="0"/>
          </a:p>
          <a:p>
            <a:pPr>
              <a:buFont typeface="Wingdings" pitchFamily="2" charset="2"/>
              <a:buChar char="n"/>
            </a:pPr>
            <a:endParaRPr lang="en-US" altLang="zh-CN" sz="2000" dirty="0" smtClean="0"/>
          </a:p>
          <a:p>
            <a:pPr>
              <a:buFont typeface="Wingdings" pitchFamily="2" charset="2"/>
              <a:buChar char="n"/>
            </a:pPr>
            <a:endParaRPr lang="en-US" altLang="zh-CN" sz="2000" dirty="0"/>
          </a:p>
          <a:p>
            <a:pPr>
              <a:buFont typeface="Wingdings" pitchFamily="2" charset="2"/>
              <a:buChar char="n"/>
            </a:pPr>
            <a:endParaRPr lang="en-US" altLang="zh-CN" sz="2000" dirty="0" smtClean="0"/>
          </a:p>
          <a:p>
            <a:pPr>
              <a:buFont typeface="Wingdings" pitchFamily="2" charset="2"/>
              <a:buChar char="n"/>
            </a:pPr>
            <a:endParaRPr lang="en-US" altLang="zh-CN" sz="2000" dirty="0"/>
          </a:p>
          <a:p>
            <a:pPr>
              <a:buFont typeface="Wingdings" pitchFamily="2" charset="2"/>
              <a:buChar char="n"/>
            </a:pPr>
            <a:endParaRPr lang="en-US" altLang="zh-CN" sz="2000" dirty="0" smtClean="0"/>
          </a:p>
          <a:p>
            <a:pPr>
              <a:buFont typeface="Wingdings" pitchFamily="2" charset="2"/>
              <a:buChar char="n"/>
            </a:pPr>
            <a:endParaRPr lang="en-US" altLang="zh-CN" sz="2400" dirty="0" smtClean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158" y="2132856"/>
            <a:ext cx="8389937" cy="3657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32779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显示文章列表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zh-CN" altLang="en-US" sz="2000" dirty="0" smtClean="0"/>
              <a:t>循环取出所有行</a:t>
            </a:r>
            <a:endParaRPr lang="en-US" altLang="zh-CN" sz="2000" dirty="0" smtClean="0"/>
          </a:p>
          <a:p>
            <a:pPr>
              <a:buFont typeface="Wingdings" pitchFamily="2" charset="2"/>
              <a:buChar char="n"/>
            </a:pPr>
            <a:r>
              <a:rPr lang="zh-CN" altLang="en-US" sz="2000" dirty="0"/>
              <a:t>注</a:t>
            </a:r>
            <a:r>
              <a:rPr lang="zh-CN" altLang="en-US" sz="2000" dirty="0" smtClean="0"/>
              <a:t>意：连接中参数的传递，以及在单独 页面检验是否可以接收</a:t>
            </a:r>
            <a:endParaRPr lang="en-US" altLang="zh-CN" sz="2000" dirty="0" smtClean="0"/>
          </a:p>
          <a:p>
            <a:pPr>
              <a:buFont typeface="Wingdings" pitchFamily="2" charset="2"/>
              <a:buChar char="n"/>
            </a:pPr>
            <a:endParaRPr lang="en-US" altLang="zh-CN" sz="2000" dirty="0"/>
          </a:p>
          <a:p>
            <a:pPr>
              <a:buFont typeface="Wingdings" pitchFamily="2" charset="2"/>
              <a:buChar char="n"/>
            </a:pPr>
            <a:endParaRPr lang="en-US" altLang="zh-CN" sz="2000" dirty="0" smtClean="0"/>
          </a:p>
          <a:p>
            <a:pPr>
              <a:buFont typeface="Wingdings" pitchFamily="2" charset="2"/>
              <a:buChar char="n"/>
            </a:pPr>
            <a:endParaRPr lang="en-US" altLang="zh-CN" sz="2000" dirty="0"/>
          </a:p>
          <a:p>
            <a:pPr>
              <a:buFont typeface="Wingdings" pitchFamily="2" charset="2"/>
              <a:buChar char="n"/>
            </a:pPr>
            <a:endParaRPr lang="en-US" altLang="zh-CN" sz="2000" dirty="0" smtClean="0"/>
          </a:p>
          <a:p>
            <a:pPr>
              <a:buFont typeface="Wingdings" pitchFamily="2" charset="2"/>
              <a:buChar char="n"/>
            </a:pPr>
            <a:endParaRPr lang="en-US" altLang="zh-CN" sz="2400" dirty="0" smtClean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2496118"/>
            <a:ext cx="6840760" cy="12318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236" y="3914774"/>
            <a:ext cx="6860124" cy="13994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7383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显示文章列表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zh-CN" altLang="en-US" sz="2000" dirty="0" smtClean="0"/>
              <a:t>循环取出所有行</a:t>
            </a:r>
            <a:endParaRPr lang="en-US" altLang="zh-CN" sz="2000" dirty="0" smtClean="0"/>
          </a:p>
          <a:p>
            <a:pPr>
              <a:buFont typeface="Wingdings" pitchFamily="2" charset="2"/>
              <a:buChar char="n"/>
            </a:pPr>
            <a:r>
              <a:rPr lang="zh-CN" altLang="en-US" sz="2000" dirty="0"/>
              <a:t>优</a:t>
            </a:r>
            <a:r>
              <a:rPr lang="zh-CN" altLang="en-US" sz="2000" dirty="0" smtClean="0"/>
              <a:t>化</a:t>
            </a:r>
            <a:endParaRPr lang="en-US" altLang="zh-CN" sz="2000" dirty="0" smtClean="0"/>
          </a:p>
          <a:p>
            <a:pPr marL="0" indent="0">
              <a:buNone/>
            </a:pPr>
            <a:r>
              <a:rPr lang="en-US" altLang="zh-CN" sz="2000" dirty="0"/>
              <a:t>	</a:t>
            </a:r>
            <a:r>
              <a:rPr lang="zh-CN" altLang="en-US" sz="2000" dirty="0" smtClean="0"/>
              <a:t>格式化显示时间</a:t>
            </a:r>
            <a:endParaRPr lang="en-US" altLang="zh-CN" sz="2000" dirty="0" smtClean="0"/>
          </a:p>
          <a:p>
            <a:pPr>
              <a:buFont typeface="Wingdings" pitchFamily="2" charset="2"/>
              <a:buChar char="n"/>
            </a:pPr>
            <a:endParaRPr lang="en-US" altLang="zh-CN" sz="2000" dirty="0"/>
          </a:p>
          <a:p>
            <a:pPr>
              <a:buFont typeface="Wingdings" pitchFamily="2" charset="2"/>
              <a:buChar char="n"/>
            </a:pPr>
            <a:endParaRPr lang="en-US" altLang="zh-CN" sz="2000" dirty="0" smtClean="0"/>
          </a:p>
          <a:p>
            <a:pPr>
              <a:buFont typeface="Wingdings" pitchFamily="2" charset="2"/>
              <a:buChar char="n"/>
            </a:pPr>
            <a:endParaRPr lang="en-US" altLang="zh-CN" sz="2000" dirty="0"/>
          </a:p>
          <a:p>
            <a:pPr>
              <a:buFont typeface="Wingdings" pitchFamily="2" charset="2"/>
              <a:buChar char="n"/>
            </a:pPr>
            <a:endParaRPr lang="en-US" altLang="zh-CN" sz="2000" dirty="0" smtClean="0"/>
          </a:p>
          <a:p>
            <a:pPr>
              <a:buFont typeface="Wingdings" pitchFamily="2" charset="2"/>
              <a:buChar char="n"/>
            </a:pPr>
            <a:endParaRPr lang="en-US" altLang="zh-CN" sz="2400" dirty="0" smtClean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871536"/>
            <a:ext cx="7075487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095" y="3429000"/>
            <a:ext cx="7100960" cy="579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539" y="4221088"/>
            <a:ext cx="7401867" cy="2241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79563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显示文章列表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zh-CN" altLang="en-US" sz="2000" dirty="0" smtClean="0">
                <a:solidFill>
                  <a:srgbClr val="FF0000"/>
                </a:solidFill>
              </a:rPr>
              <a:t>动静分离代码</a:t>
            </a:r>
            <a:endParaRPr lang="en-US" altLang="zh-CN" sz="2000" dirty="0" smtClean="0"/>
          </a:p>
          <a:p>
            <a:pPr>
              <a:buFont typeface="Wingdings" pitchFamily="2" charset="2"/>
              <a:buChar char="n"/>
            </a:pPr>
            <a:r>
              <a:rPr lang="zh-CN" altLang="en-US" sz="2000" dirty="0" smtClean="0"/>
              <a:t>将循环的左大括号使用：代替，并使用</a:t>
            </a:r>
            <a:r>
              <a:rPr lang="en-US" altLang="zh-CN" sz="2000" dirty="0" smtClean="0"/>
              <a:t>?&gt;</a:t>
            </a:r>
            <a:r>
              <a:rPr lang="zh-CN" altLang="en-US" sz="2000" dirty="0" smtClean="0"/>
              <a:t>结束</a:t>
            </a:r>
            <a:r>
              <a:rPr lang="en-US" altLang="zh-CN" sz="2000" dirty="0" smtClean="0"/>
              <a:t>PHP</a:t>
            </a:r>
            <a:r>
              <a:rPr lang="zh-CN" altLang="en-US" sz="2000" dirty="0" smtClean="0"/>
              <a:t>代码</a:t>
            </a:r>
            <a:endParaRPr lang="en-US" altLang="zh-CN" sz="2000" dirty="0" smtClean="0"/>
          </a:p>
          <a:p>
            <a:pPr>
              <a:buFont typeface="Wingdings" pitchFamily="2" charset="2"/>
              <a:buChar char="n"/>
            </a:pPr>
            <a:r>
              <a:rPr lang="zh-CN" altLang="en-US" sz="2000" dirty="0" smtClean="0"/>
              <a:t>在静态代码输入完成之后，使用</a:t>
            </a:r>
            <a:r>
              <a:rPr lang="en-US" altLang="zh-CN" sz="2000" dirty="0" smtClean="0"/>
              <a:t>&lt;?</a:t>
            </a:r>
            <a:r>
              <a:rPr lang="en-US" altLang="zh-CN" sz="2000" dirty="0" err="1" smtClean="0"/>
              <a:t>php</a:t>
            </a:r>
            <a:r>
              <a:rPr lang="en-US" altLang="zh-CN" sz="2000" dirty="0" smtClean="0"/>
              <a:t> </a:t>
            </a:r>
            <a:r>
              <a:rPr lang="en-US" altLang="zh-CN" sz="2000" dirty="0" err="1" smtClean="0"/>
              <a:t>endwhile</a:t>
            </a:r>
            <a:r>
              <a:rPr lang="en-US" altLang="zh-CN" sz="2000" dirty="0" smtClean="0"/>
              <a:t>;&gt;</a:t>
            </a:r>
            <a:r>
              <a:rPr lang="zh-CN" altLang="en-US" sz="2000" dirty="0" smtClean="0"/>
              <a:t>等结束</a:t>
            </a:r>
            <a:endParaRPr lang="en-US" altLang="zh-CN" sz="2000" dirty="0"/>
          </a:p>
          <a:p>
            <a:pPr marL="0" indent="0">
              <a:buNone/>
            </a:pPr>
            <a:endParaRPr lang="en-US" altLang="zh-CN" sz="2000" dirty="0"/>
          </a:p>
          <a:p>
            <a:pPr>
              <a:buFont typeface="Wingdings" pitchFamily="2" charset="2"/>
              <a:buChar char="n"/>
            </a:pPr>
            <a:endParaRPr lang="en-US" altLang="zh-CN" sz="2000" dirty="0" smtClean="0"/>
          </a:p>
          <a:p>
            <a:pPr>
              <a:buFont typeface="Wingdings" pitchFamily="2" charset="2"/>
              <a:buChar char="n"/>
            </a:pPr>
            <a:endParaRPr lang="en-US" altLang="zh-CN" sz="2400" dirty="0" smtClean="0"/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322" y="3284984"/>
            <a:ext cx="8226698" cy="25065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07939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显示文章列表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zh-CN" altLang="en-US" sz="2000" dirty="0" smtClean="0">
                <a:solidFill>
                  <a:srgbClr val="FF0000"/>
                </a:solidFill>
              </a:rPr>
              <a:t>动静分离运行效果</a:t>
            </a:r>
            <a:endParaRPr lang="en-US" altLang="zh-CN" sz="2000" dirty="0" smtClean="0"/>
          </a:p>
          <a:p>
            <a:pPr>
              <a:buFont typeface="Wingdings" pitchFamily="2" charset="2"/>
              <a:buChar char="n"/>
            </a:pPr>
            <a:endParaRPr lang="en-US" altLang="zh-CN" sz="2000" dirty="0"/>
          </a:p>
          <a:p>
            <a:pPr>
              <a:buFont typeface="Wingdings" pitchFamily="2" charset="2"/>
              <a:buChar char="n"/>
            </a:pPr>
            <a:endParaRPr lang="en-US" altLang="zh-CN" sz="2000" dirty="0" smtClean="0"/>
          </a:p>
          <a:p>
            <a:pPr>
              <a:buFont typeface="Wingdings" pitchFamily="2" charset="2"/>
              <a:buChar char="n"/>
            </a:pPr>
            <a:endParaRPr lang="en-US" altLang="zh-CN" sz="2000" dirty="0"/>
          </a:p>
          <a:p>
            <a:pPr>
              <a:buFont typeface="Wingdings" pitchFamily="2" charset="2"/>
              <a:buChar char="n"/>
            </a:pPr>
            <a:endParaRPr lang="en-US" altLang="zh-CN" sz="2000" dirty="0" smtClean="0"/>
          </a:p>
          <a:p>
            <a:pPr>
              <a:buFont typeface="Wingdings" pitchFamily="2" charset="2"/>
              <a:buChar char="n"/>
            </a:pPr>
            <a:endParaRPr lang="en-US" altLang="zh-CN" sz="2400" dirty="0" smtClean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132856"/>
            <a:ext cx="6840760" cy="34722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03242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显示文章列表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zh-CN" altLang="en-US" sz="2000" dirty="0" smtClean="0"/>
              <a:t>优化文章类型显示</a:t>
            </a:r>
            <a:endParaRPr lang="en-US" altLang="zh-CN" sz="2000" dirty="0"/>
          </a:p>
          <a:p>
            <a:pPr>
              <a:buFont typeface="Wingdings" pitchFamily="2" charset="2"/>
              <a:buChar char="n"/>
            </a:pPr>
            <a:endParaRPr lang="en-US" altLang="zh-CN" sz="2000" dirty="0" smtClean="0"/>
          </a:p>
          <a:p>
            <a:pPr>
              <a:buFont typeface="Wingdings" pitchFamily="2" charset="2"/>
              <a:buChar char="n"/>
            </a:pPr>
            <a:endParaRPr lang="en-US" altLang="zh-CN" sz="2000" dirty="0"/>
          </a:p>
          <a:p>
            <a:pPr>
              <a:buFont typeface="Wingdings" pitchFamily="2" charset="2"/>
              <a:buChar char="n"/>
            </a:pPr>
            <a:endParaRPr lang="en-US" altLang="zh-CN" sz="2000" dirty="0" smtClean="0"/>
          </a:p>
          <a:p>
            <a:pPr>
              <a:buFont typeface="Wingdings" pitchFamily="2" charset="2"/>
              <a:buChar char="n"/>
            </a:pPr>
            <a:endParaRPr lang="en-US" altLang="zh-CN" sz="2000" dirty="0"/>
          </a:p>
          <a:p>
            <a:pPr>
              <a:buFont typeface="Wingdings" pitchFamily="2" charset="2"/>
              <a:buChar char="n"/>
            </a:pPr>
            <a:endParaRPr lang="en-US" altLang="zh-CN" sz="2000" dirty="0" smtClean="0"/>
          </a:p>
          <a:p>
            <a:pPr>
              <a:buFont typeface="Wingdings" pitchFamily="2" charset="2"/>
              <a:buChar char="n"/>
            </a:pPr>
            <a:endParaRPr lang="en-US" altLang="zh-CN" sz="2400" dirty="0" smtClean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1707" y="2228750"/>
            <a:ext cx="5812581" cy="38731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61013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n"/>
            </a:pPr>
            <a:endParaRPr lang="en-US" altLang="zh-CN" sz="2000" dirty="0"/>
          </a:p>
          <a:p>
            <a:pPr>
              <a:buFont typeface="Wingdings" pitchFamily="2" charset="2"/>
              <a:buChar char="n"/>
            </a:pPr>
            <a:endParaRPr lang="en-US" altLang="zh-CN" sz="2000" dirty="0" smtClean="0"/>
          </a:p>
          <a:p>
            <a:pPr>
              <a:buFont typeface="Wingdings" pitchFamily="2" charset="2"/>
              <a:buChar char="n"/>
            </a:pPr>
            <a:endParaRPr lang="en-US" altLang="zh-CN" sz="2000" dirty="0"/>
          </a:p>
          <a:p>
            <a:pPr>
              <a:buFont typeface="Wingdings" pitchFamily="2" charset="2"/>
              <a:buChar char="n"/>
            </a:pPr>
            <a:endParaRPr lang="en-US" altLang="zh-CN" sz="2000" dirty="0" smtClean="0"/>
          </a:p>
          <a:p>
            <a:pPr>
              <a:buFont typeface="Wingdings" pitchFamily="2" charset="2"/>
              <a:buChar char="n"/>
            </a:pPr>
            <a:endParaRPr lang="en-US" altLang="zh-CN" sz="2000" dirty="0"/>
          </a:p>
          <a:p>
            <a:pPr>
              <a:buFont typeface="Wingdings" pitchFamily="2" charset="2"/>
              <a:buChar char="n"/>
            </a:pPr>
            <a:endParaRPr lang="en-US" altLang="zh-CN" sz="2000" dirty="0" smtClean="0"/>
          </a:p>
          <a:p>
            <a:pPr>
              <a:buFont typeface="Wingdings" pitchFamily="2" charset="2"/>
              <a:buChar char="n"/>
            </a:pPr>
            <a:endParaRPr lang="en-US" altLang="zh-CN" sz="2400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800" y="2132856"/>
            <a:ext cx="3384376" cy="3384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486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显示文章内容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000" dirty="0" smtClean="0"/>
              <a:t>添加文章链接</a:t>
            </a:r>
            <a:endParaRPr lang="en-US" altLang="zh-CN" sz="2000" dirty="0" smtClean="0"/>
          </a:p>
          <a:p>
            <a:endParaRPr lang="en-US" altLang="zh-CN" sz="2000" dirty="0"/>
          </a:p>
          <a:p>
            <a:endParaRPr lang="en-US" altLang="zh-CN" sz="2000" dirty="0" smtClean="0"/>
          </a:p>
          <a:p>
            <a:r>
              <a:rPr lang="en-US" altLang="zh-CN" sz="2000" dirty="0" err="1" smtClean="0"/>
              <a:t>Detail.php</a:t>
            </a:r>
            <a:r>
              <a:rPr lang="zh-CN" altLang="en-US" sz="2000" dirty="0" smtClean="0"/>
              <a:t>页面读取数据</a:t>
            </a:r>
            <a:endParaRPr lang="en-US" altLang="zh-CN" sz="2000" dirty="0" smtClean="0"/>
          </a:p>
          <a:p>
            <a:endParaRPr lang="en-US" altLang="zh-CN" sz="2000" dirty="0"/>
          </a:p>
          <a:p>
            <a:endParaRPr lang="zh-CN" altLang="en-US" sz="20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876689"/>
            <a:ext cx="8028384" cy="573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3212976"/>
            <a:ext cx="5760640" cy="31969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96956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显示文章内容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000" dirty="0" smtClean="0"/>
              <a:t>创建显示页面</a:t>
            </a:r>
            <a:endParaRPr lang="zh-CN" altLang="en-US" sz="20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276872"/>
            <a:ext cx="7587736" cy="33360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12193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显示文章内容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000" dirty="0" smtClean="0"/>
              <a:t>页面布局</a:t>
            </a:r>
            <a:endParaRPr lang="zh-CN" altLang="en-US" sz="20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132856"/>
            <a:ext cx="8244408" cy="26246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01803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PHP</a:t>
            </a:r>
            <a:r>
              <a:rPr lang="zh-CN" altLang="en-US" dirty="0"/>
              <a:t>中的数据库扩展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n"/>
            </a:pPr>
            <a:endParaRPr lang="en-US" altLang="zh-CN" sz="2000" dirty="0"/>
          </a:p>
          <a:p>
            <a:pPr>
              <a:buFont typeface="Wingdings" pitchFamily="2" charset="2"/>
              <a:buChar char="n"/>
            </a:pPr>
            <a:r>
              <a:rPr lang="zh-CN" altLang="en-US" sz="2000" dirty="0" smtClean="0"/>
              <a:t>检查配置是否成功</a:t>
            </a:r>
            <a:endParaRPr lang="en-US" altLang="zh-CN" sz="2000" dirty="0" smtClean="0"/>
          </a:p>
          <a:p>
            <a:pPr marL="0" indent="0">
              <a:buNone/>
            </a:pPr>
            <a:r>
              <a:rPr lang="en-US" altLang="zh-CN" sz="2000" dirty="0" err="1" smtClean="0"/>
              <a:t>phpinfo</a:t>
            </a:r>
            <a:r>
              <a:rPr lang="en-US" altLang="zh-CN" sz="2000" dirty="0" smtClean="0"/>
              <a:t>()</a:t>
            </a:r>
          </a:p>
          <a:p>
            <a:pPr marL="0" indent="0">
              <a:buNone/>
            </a:pPr>
            <a:endParaRPr lang="en-US" altLang="zh-CN" sz="2000" dirty="0"/>
          </a:p>
          <a:p>
            <a:pPr>
              <a:buFont typeface="Wingdings" pitchFamily="2" charset="2"/>
              <a:buChar char="n"/>
            </a:pPr>
            <a:endParaRPr lang="en-US" altLang="zh-CN" sz="2000" dirty="0" smtClean="0"/>
          </a:p>
          <a:p>
            <a:pPr>
              <a:buFont typeface="Wingdings" pitchFamily="2" charset="2"/>
              <a:buChar char="n"/>
            </a:pPr>
            <a:endParaRPr lang="en-US" altLang="zh-CN" sz="2000" dirty="0"/>
          </a:p>
          <a:p>
            <a:pPr>
              <a:buFont typeface="Wingdings" pitchFamily="2" charset="2"/>
              <a:buChar char="n"/>
            </a:pPr>
            <a:endParaRPr lang="en-US" altLang="zh-CN" sz="2000" dirty="0" smtClean="0"/>
          </a:p>
          <a:p>
            <a:pPr>
              <a:buFont typeface="Wingdings" pitchFamily="2" charset="2"/>
              <a:buChar char="n"/>
            </a:pPr>
            <a:endParaRPr lang="en-US" altLang="zh-CN" sz="2400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5" y="3112011"/>
            <a:ext cx="7992888" cy="26771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60415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显示文章内容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000" dirty="0" smtClean="0"/>
              <a:t>初步显示数据</a:t>
            </a:r>
            <a:endParaRPr lang="zh-CN" altLang="en-US" sz="200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1" y="2132856"/>
            <a:ext cx="5706295" cy="2880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94719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显示文章内容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000" dirty="0" smtClean="0"/>
              <a:t>显示数据</a:t>
            </a:r>
            <a:endParaRPr lang="zh-CN" altLang="en-US" sz="2000" dirty="0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492896"/>
            <a:ext cx="6714948" cy="31394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389" y="2132856"/>
            <a:ext cx="6933955" cy="39167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69920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n"/>
            </a:pPr>
            <a:endParaRPr lang="en-US" altLang="zh-CN" sz="2000" dirty="0"/>
          </a:p>
          <a:p>
            <a:pPr>
              <a:buFont typeface="Wingdings" pitchFamily="2" charset="2"/>
              <a:buChar char="n"/>
            </a:pPr>
            <a:endParaRPr lang="en-US" altLang="zh-CN" sz="2000" dirty="0" smtClean="0"/>
          </a:p>
          <a:p>
            <a:pPr>
              <a:buFont typeface="Wingdings" pitchFamily="2" charset="2"/>
              <a:buChar char="n"/>
            </a:pPr>
            <a:endParaRPr lang="en-US" altLang="zh-CN" sz="2000" dirty="0"/>
          </a:p>
          <a:p>
            <a:pPr>
              <a:buFont typeface="Wingdings" pitchFamily="2" charset="2"/>
              <a:buChar char="n"/>
            </a:pPr>
            <a:endParaRPr lang="en-US" altLang="zh-CN" sz="2000" dirty="0" smtClean="0"/>
          </a:p>
          <a:p>
            <a:pPr>
              <a:buFont typeface="Wingdings" pitchFamily="2" charset="2"/>
              <a:buChar char="n"/>
            </a:pPr>
            <a:endParaRPr lang="en-US" altLang="zh-CN" sz="2000" dirty="0"/>
          </a:p>
          <a:p>
            <a:pPr>
              <a:buFont typeface="Wingdings" pitchFamily="2" charset="2"/>
              <a:buChar char="n"/>
            </a:pPr>
            <a:endParaRPr lang="en-US" altLang="zh-CN" sz="2000" dirty="0" smtClean="0"/>
          </a:p>
          <a:p>
            <a:pPr>
              <a:buFont typeface="Wingdings" pitchFamily="2" charset="2"/>
              <a:buChar char="n"/>
            </a:pPr>
            <a:endParaRPr lang="en-US" altLang="zh-CN" sz="2400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800" y="2132856"/>
            <a:ext cx="3384376" cy="3384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286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删除文章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n"/>
            </a:pPr>
            <a:r>
              <a:rPr lang="zh-CN" altLang="en-US" sz="2000" dirty="0" smtClean="0"/>
              <a:t>防止误操作的两种写法：</a:t>
            </a:r>
            <a:endParaRPr lang="en-US" altLang="zh-CN" sz="2000" dirty="0"/>
          </a:p>
          <a:p>
            <a:pPr>
              <a:buFont typeface="Wingdings" pitchFamily="2" charset="2"/>
              <a:buChar char="n"/>
            </a:pPr>
            <a:endParaRPr lang="en-US" altLang="zh-CN" sz="2000" dirty="0" smtClean="0"/>
          </a:p>
          <a:p>
            <a:pPr>
              <a:buFont typeface="Wingdings" pitchFamily="2" charset="2"/>
              <a:buChar char="n"/>
            </a:pPr>
            <a:endParaRPr lang="en-US" altLang="zh-CN" sz="2000" dirty="0"/>
          </a:p>
          <a:p>
            <a:pPr>
              <a:buFont typeface="Wingdings" pitchFamily="2" charset="2"/>
              <a:buChar char="n"/>
            </a:pPr>
            <a:endParaRPr lang="en-US" altLang="zh-CN" sz="2000" dirty="0" smtClean="0"/>
          </a:p>
          <a:p>
            <a:pPr>
              <a:buFont typeface="Wingdings" pitchFamily="2" charset="2"/>
              <a:buChar char="n"/>
            </a:pPr>
            <a:endParaRPr lang="en-US" altLang="zh-CN" sz="2000" dirty="0"/>
          </a:p>
          <a:p>
            <a:pPr>
              <a:buFont typeface="Wingdings" pitchFamily="2" charset="2"/>
              <a:buChar char="n"/>
            </a:pPr>
            <a:endParaRPr lang="en-US" altLang="zh-CN" sz="2000" dirty="0" smtClean="0"/>
          </a:p>
          <a:p>
            <a:pPr>
              <a:buFont typeface="Wingdings" pitchFamily="2" charset="2"/>
              <a:buChar char="n"/>
            </a:pPr>
            <a:endParaRPr lang="en-US" altLang="zh-CN" sz="2400" dirty="0" smtClean="0"/>
          </a:p>
        </p:txBody>
      </p:sp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985" y="2294665"/>
            <a:ext cx="8230890" cy="8285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986" y="3284983"/>
            <a:ext cx="8230890" cy="2864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51675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删除文章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n"/>
            </a:pPr>
            <a:endParaRPr lang="en-US" altLang="zh-CN" sz="2000" dirty="0"/>
          </a:p>
          <a:p>
            <a:pPr>
              <a:buFont typeface="Wingdings" pitchFamily="2" charset="2"/>
              <a:buChar char="n"/>
            </a:pPr>
            <a:r>
              <a:rPr lang="en-US" altLang="zh-CN" sz="2000" dirty="0" smtClean="0"/>
              <a:t>Delete from article where id=1;</a:t>
            </a:r>
          </a:p>
          <a:p>
            <a:pPr>
              <a:buFont typeface="Wingdings" pitchFamily="2" charset="2"/>
              <a:buChar char="n"/>
            </a:pPr>
            <a:endParaRPr lang="en-US" altLang="zh-CN" sz="2000" dirty="0"/>
          </a:p>
          <a:p>
            <a:pPr>
              <a:buFont typeface="Wingdings" pitchFamily="2" charset="2"/>
              <a:buChar char="n"/>
            </a:pPr>
            <a:endParaRPr lang="en-US" altLang="zh-CN" sz="2000" dirty="0" smtClean="0"/>
          </a:p>
          <a:p>
            <a:pPr>
              <a:buFont typeface="Wingdings" pitchFamily="2" charset="2"/>
              <a:buChar char="n"/>
            </a:pPr>
            <a:endParaRPr lang="en-US" altLang="zh-CN" sz="2000" dirty="0"/>
          </a:p>
          <a:p>
            <a:pPr>
              <a:buFont typeface="Wingdings" pitchFamily="2" charset="2"/>
              <a:buChar char="n"/>
            </a:pPr>
            <a:endParaRPr lang="en-US" altLang="zh-CN" sz="2000" dirty="0" smtClean="0"/>
          </a:p>
          <a:p>
            <a:pPr>
              <a:buFont typeface="Wingdings" pitchFamily="2" charset="2"/>
              <a:buChar char="n"/>
            </a:pPr>
            <a:endParaRPr lang="en-US" altLang="zh-CN" sz="2400" dirty="0" smtClean="0"/>
          </a:p>
        </p:txBody>
      </p:sp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670" y="2492896"/>
            <a:ext cx="7776864" cy="23578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06398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更新文章</a:t>
            </a:r>
            <a:endParaRPr lang="zh-CN" altLang="en-US" dirty="0"/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43112870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791168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更新文章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n"/>
            </a:pPr>
            <a:endParaRPr lang="en-US" altLang="zh-CN" sz="2000" dirty="0"/>
          </a:p>
          <a:p>
            <a:pPr marL="457200" lvl="1" indent="0" algn="ctr">
              <a:buNone/>
            </a:pPr>
            <a:r>
              <a:rPr lang="zh-CN" altLang="en-US" sz="1600" dirty="0"/>
              <a:t>获</a:t>
            </a:r>
            <a:r>
              <a:rPr lang="zh-CN" altLang="en-US" sz="1600" dirty="0" smtClean="0"/>
              <a:t>取该记录信息</a:t>
            </a:r>
            <a:endParaRPr lang="en-US" altLang="zh-CN" sz="1600" dirty="0" smtClean="0"/>
          </a:p>
          <a:p>
            <a:pPr>
              <a:buFont typeface="Wingdings" pitchFamily="2" charset="2"/>
              <a:buChar char="n"/>
            </a:pPr>
            <a:endParaRPr lang="en-US" altLang="zh-CN" sz="2000" dirty="0"/>
          </a:p>
          <a:p>
            <a:pPr>
              <a:buFont typeface="Wingdings" pitchFamily="2" charset="2"/>
              <a:buChar char="n"/>
            </a:pPr>
            <a:endParaRPr lang="en-US" altLang="zh-CN" sz="2000" dirty="0" smtClean="0"/>
          </a:p>
          <a:p>
            <a:pPr>
              <a:buFont typeface="Wingdings" pitchFamily="2" charset="2"/>
              <a:buChar char="n"/>
            </a:pPr>
            <a:endParaRPr lang="en-US" altLang="zh-CN" sz="2000" dirty="0"/>
          </a:p>
          <a:p>
            <a:pPr>
              <a:buFont typeface="Wingdings" pitchFamily="2" charset="2"/>
              <a:buChar char="n"/>
            </a:pPr>
            <a:endParaRPr lang="en-US" altLang="zh-CN" sz="2000" dirty="0" smtClean="0"/>
          </a:p>
          <a:p>
            <a:pPr>
              <a:buFont typeface="Wingdings" pitchFamily="2" charset="2"/>
              <a:buChar char="n"/>
            </a:pPr>
            <a:endParaRPr lang="en-US" altLang="zh-CN" sz="2400" dirty="0" smtClean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420888"/>
            <a:ext cx="7037387" cy="3457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72602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更新文章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n"/>
            </a:pPr>
            <a:endParaRPr lang="en-US" altLang="zh-CN" sz="2000" dirty="0"/>
          </a:p>
          <a:p>
            <a:pPr marL="0" indent="0" algn="ctr">
              <a:buNone/>
            </a:pPr>
            <a:r>
              <a:rPr lang="zh-CN" altLang="en-US" sz="2000" dirty="0" smtClean="0"/>
              <a:t>显示在表单中</a:t>
            </a:r>
            <a:endParaRPr lang="en-US" altLang="zh-CN" sz="2000" dirty="0" smtClean="0"/>
          </a:p>
          <a:p>
            <a:pPr>
              <a:buFont typeface="Wingdings" pitchFamily="2" charset="2"/>
              <a:buChar char="n"/>
            </a:pPr>
            <a:endParaRPr lang="en-US" altLang="zh-CN" sz="2000" dirty="0"/>
          </a:p>
          <a:p>
            <a:pPr>
              <a:buFont typeface="Wingdings" pitchFamily="2" charset="2"/>
              <a:buChar char="n"/>
            </a:pPr>
            <a:endParaRPr lang="en-US" altLang="zh-CN" sz="2000" dirty="0" smtClean="0"/>
          </a:p>
          <a:p>
            <a:pPr>
              <a:buFont typeface="Wingdings" pitchFamily="2" charset="2"/>
              <a:buChar char="n"/>
            </a:pPr>
            <a:endParaRPr lang="en-US" altLang="zh-CN" sz="2000" dirty="0"/>
          </a:p>
          <a:p>
            <a:pPr>
              <a:buFont typeface="Wingdings" pitchFamily="2" charset="2"/>
              <a:buChar char="n"/>
            </a:pPr>
            <a:endParaRPr lang="en-US" altLang="zh-CN" sz="2000" dirty="0" smtClean="0"/>
          </a:p>
          <a:p>
            <a:pPr>
              <a:buFont typeface="Wingdings" pitchFamily="2" charset="2"/>
              <a:buChar char="n"/>
            </a:pPr>
            <a:endParaRPr lang="en-US" altLang="zh-CN" sz="2400" dirty="0" smtClean="0"/>
          </a:p>
        </p:txBody>
      </p:sp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453542"/>
            <a:ext cx="7774184" cy="3500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91443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更新文章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n"/>
            </a:pPr>
            <a:endParaRPr lang="en-US" altLang="zh-CN" sz="2000" dirty="0"/>
          </a:p>
          <a:p>
            <a:pPr marL="0" indent="0" algn="ctr">
              <a:buNone/>
            </a:pPr>
            <a:r>
              <a:rPr lang="zh-CN" altLang="en-US" sz="2000" dirty="0" smtClean="0"/>
              <a:t>隐藏域的使用</a:t>
            </a:r>
            <a:endParaRPr lang="en-US" altLang="zh-CN" sz="2000" dirty="0"/>
          </a:p>
          <a:p>
            <a:pPr>
              <a:buFont typeface="Wingdings" pitchFamily="2" charset="2"/>
              <a:buChar char="n"/>
            </a:pPr>
            <a:endParaRPr lang="en-US" altLang="zh-CN" sz="2000" dirty="0" smtClean="0"/>
          </a:p>
          <a:p>
            <a:pPr>
              <a:buFont typeface="Wingdings" pitchFamily="2" charset="2"/>
              <a:buChar char="n"/>
            </a:pPr>
            <a:endParaRPr lang="en-US" altLang="zh-CN" sz="2000" dirty="0"/>
          </a:p>
          <a:p>
            <a:pPr>
              <a:buFont typeface="Wingdings" pitchFamily="2" charset="2"/>
              <a:buChar char="n"/>
            </a:pPr>
            <a:endParaRPr lang="en-US" altLang="zh-CN" sz="2000" dirty="0" smtClean="0"/>
          </a:p>
          <a:p>
            <a:pPr>
              <a:buFont typeface="Wingdings" pitchFamily="2" charset="2"/>
              <a:buChar char="n"/>
            </a:pPr>
            <a:endParaRPr lang="en-US" altLang="zh-CN" sz="2400" dirty="0" smtClean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996952"/>
            <a:ext cx="8352928" cy="20777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66377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更新文章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n"/>
            </a:pPr>
            <a:endParaRPr lang="en-US" altLang="zh-CN" sz="2000" dirty="0"/>
          </a:p>
          <a:p>
            <a:pPr marL="0" indent="0" algn="ctr">
              <a:buNone/>
            </a:pPr>
            <a:r>
              <a:rPr lang="zh-CN" altLang="en-US" sz="2000" dirty="0" smtClean="0"/>
              <a:t>引入富文本编辑器</a:t>
            </a:r>
            <a:endParaRPr lang="en-US" altLang="zh-CN" sz="2000" dirty="0" smtClean="0"/>
          </a:p>
          <a:p>
            <a:pPr>
              <a:buFont typeface="Wingdings" pitchFamily="2" charset="2"/>
              <a:buChar char="n"/>
            </a:pPr>
            <a:r>
              <a:rPr lang="zh-CN" altLang="en-US" sz="2000" dirty="0" smtClean="0"/>
              <a:t>简介</a:t>
            </a:r>
            <a:endParaRPr lang="en-US" altLang="zh-CN" sz="2000" dirty="0" smtClean="0"/>
          </a:p>
          <a:p>
            <a:pPr marL="0" indent="0">
              <a:buNone/>
            </a:pPr>
            <a:r>
              <a:rPr lang="en-US" altLang="zh-CN" sz="2000" dirty="0" smtClean="0"/>
              <a:t>	</a:t>
            </a:r>
            <a:r>
              <a:rPr lang="en-US" altLang="zh-CN" sz="2000" dirty="0" err="1" smtClean="0"/>
              <a:t>UEditor</a:t>
            </a:r>
            <a:r>
              <a:rPr lang="zh-CN" altLang="en-US" sz="2000" dirty="0"/>
              <a:t>是由百度</a:t>
            </a:r>
            <a:r>
              <a:rPr lang="en-US" altLang="zh-CN" sz="2000" dirty="0"/>
              <a:t>web</a:t>
            </a:r>
            <a:r>
              <a:rPr lang="zh-CN" altLang="en-US" sz="2000" dirty="0"/>
              <a:t>前端研发部开发所见即所得富文本</a:t>
            </a:r>
            <a:r>
              <a:rPr lang="en-US" altLang="zh-CN" sz="2000" dirty="0"/>
              <a:t>web</a:t>
            </a:r>
            <a:r>
              <a:rPr lang="zh-CN" altLang="en-US" sz="2000" dirty="0"/>
              <a:t>编辑器，具有轻量，可定制，注重用户体验等特点，开源基于</a:t>
            </a:r>
            <a:r>
              <a:rPr lang="en-US" altLang="zh-CN" sz="2000" dirty="0"/>
              <a:t>MIT</a:t>
            </a:r>
            <a:r>
              <a:rPr lang="zh-CN" altLang="en-US" sz="2000" dirty="0"/>
              <a:t>协议，允许自由使用和修改代码</a:t>
            </a:r>
            <a:endParaRPr lang="en-US" altLang="zh-CN" sz="2000" dirty="0"/>
          </a:p>
          <a:p>
            <a:pPr marL="0" indent="0">
              <a:buNone/>
            </a:pPr>
            <a:endParaRPr lang="en-US" altLang="zh-CN" sz="2400" dirty="0" smtClean="0"/>
          </a:p>
        </p:txBody>
      </p:sp>
    </p:spTree>
    <p:extLst>
      <p:ext uri="{BB962C8B-B14F-4D97-AF65-F5344CB8AC3E}">
        <p14:creationId xmlns:p14="http://schemas.microsoft.com/office/powerpoint/2010/main" val="3200871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PHP</a:t>
            </a:r>
            <a:r>
              <a:rPr lang="zh-CN" altLang="en-US" dirty="0" smtClean="0"/>
              <a:t>操作数据库步骤介绍</a:t>
            </a:r>
            <a:endParaRPr lang="zh-CN" altLang="en-US" dirty="0"/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96773677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714953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更新文章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n"/>
            </a:pPr>
            <a:r>
              <a:rPr lang="zh-CN" altLang="en-US" sz="2000" dirty="0" smtClean="0"/>
              <a:t>引入方法</a:t>
            </a:r>
            <a:endParaRPr lang="en-US" altLang="zh-CN" sz="2000" dirty="0" smtClean="0"/>
          </a:p>
          <a:p>
            <a:pPr marL="0" indent="0">
              <a:buNone/>
            </a:pPr>
            <a:r>
              <a:rPr lang="en-US" altLang="zh-CN" sz="2000" dirty="0"/>
              <a:t>&lt;!-- </a:t>
            </a:r>
            <a:r>
              <a:rPr lang="zh-CN" altLang="en-US" sz="2000" dirty="0"/>
              <a:t>富文本编辑器</a:t>
            </a:r>
            <a:r>
              <a:rPr lang="en-US" altLang="zh-CN" sz="2000" dirty="0" err="1"/>
              <a:t>ueditor</a:t>
            </a:r>
            <a:r>
              <a:rPr lang="en-US" altLang="zh-CN" sz="2000" dirty="0"/>
              <a:t> --&gt;</a:t>
            </a:r>
          </a:p>
          <a:p>
            <a:pPr marL="0" indent="0">
              <a:buNone/>
            </a:pPr>
            <a:r>
              <a:rPr lang="en-US" altLang="zh-CN" sz="2000" dirty="0"/>
              <a:t>&lt;script charset="utf-8" </a:t>
            </a:r>
            <a:r>
              <a:rPr lang="en-US" altLang="zh-CN" sz="2000" dirty="0" err="1"/>
              <a:t>src</a:t>
            </a:r>
            <a:r>
              <a:rPr lang="en-US" altLang="zh-CN" sz="2000" dirty="0"/>
              <a:t>="</a:t>
            </a:r>
            <a:r>
              <a:rPr lang="en-US" altLang="zh-CN" sz="2000" dirty="0" err="1">
                <a:solidFill>
                  <a:srgbClr val="FF0000"/>
                </a:solidFill>
              </a:rPr>
              <a:t>ueditor</a:t>
            </a:r>
            <a:r>
              <a:rPr lang="en-US" altLang="zh-CN" sz="2000" dirty="0">
                <a:solidFill>
                  <a:srgbClr val="FF0000"/>
                </a:solidFill>
              </a:rPr>
              <a:t>/kindeditor-min.js</a:t>
            </a:r>
            <a:r>
              <a:rPr lang="en-US" altLang="zh-CN" sz="2000" dirty="0"/>
              <a:t>"&gt;&lt;/script&gt;</a:t>
            </a:r>
          </a:p>
          <a:p>
            <a:pPr marL="0" indent="0">
              <a:buNone/>
            </a:pPr>
            <a:r>
              <a:rPr lang="en-US" altLang="zh-CN" sz="2000" dirty="0"/>
              <a:t>&lt;script charset="utf-8" </a:t>
            </a:r>
            <a:r>
              <a:rPr lang="en-US" altLang="zh-CN" sz="2000" dirty="0" err="1"/>
              <a:t>src</a:t>
            </a:r>
            <a:r>
              <a:rPr lang="en-US" altLang="zh-CN" sz="2000" dirty="0"/>
              <a:t>="</a:t>
            </a:r>
            <a:r>
              <a:rPr lang="en-US" altLang="zh-CN" sz="2000" dirty="0" err="1">
                <a:solidFill>
                  <a:srgbClr val="FF0000"/>
                </a:solidFill>
              </a:rPr>
              <a:t>ueditor</a:t>
            </a:r>
            <a:r>
              <a:rPr lang="en-US" altLang="zh-CN" sz="2000" dirty="0">
                <a:solidFill>
                  <a:srgbClr val="FF0000"/>
                </a:solidFill>
              </a:rPr>
              <a:t>/</a:t>
            </a:r>
            <a:r>
              <a:rPr lang="en-US" altLang="zh-CN" sz="2000" dirty="0" err="1">
                <a:solidFill>
                  <a:srgbClr val="FF0000"/>
                </a:solidFill>
              </a:rPr>
              <a:t>lang</a:t>
            </a:r>
            <a:r>
              <a:rPr lang="en-US" altLang="zh-CN" sz="2000" dirty="0">
                <a:solidFill>
                  <a:srgbClr val="FF0000"/>
                </a:solidFill>
              </a:rPr>
              <a:t>/zh_CN.js</a:t>
            </a:r>
            <a:r>
              <a:rPr lang="en-US" altLang="zh-CN" sz="2000" dirty="0"/>
              <a:t>"&gt;&lt;/script&gt;</a:t>
            </a:r>
          </a:p>
          <a:p>
            <a:pPr marL="0" indent="0">
              <a:buNone/>
            </a:pPr>
            <a:r>
              <a:rPr lang="en-US" altLang="zh-CN" sz="2000" dirty="0"/>
              <a:t>&lt;script&gt;</a:t>
            </a:r>
          </a:p>
          <a:p>
            <a:pPr marL="0" indent="0">
              <a:buNone/>
            </a:pPr>
            <a:r>
              <a:rPr lang="en-US" altLang="zh-CN" sz="2000" dirty="0" err="1"/>
              <a:t>var</a:t>
            </a:r>
            <a:r>
              <a:rPr lang="en-US" altLang="zh-CN" sz="2000" dirty="0"/>
              <a:t> editor;</a:t>
            </a:r>
          </a:p>
          <a:p>
            <a:pPr marL="0" indent="0">
              <a:buNone/>
            </a:pPr>
            <a:r>
              <a:rPr lang="en-US" altLang="zh-CN" sz="2000" dirty="0" err="1"/>
              <a:t>KindEditor.ready</a:t>
            </a:r>
            <a:r>
              <a:rPr lang="en-US" altLang="zh-CN" sz="2000" dirty="0"/>
              <a:t>(function(K) {</a:t>
            </a:r>
          </a:p>
          <a:p>
            <a:pPr marL="0" indent="0">
              <a:buNone/>
            </a:pPr>
            <a:r>
              <a:rPr lang="en-US" altLang="zh-CN" sz="2000" dirty="0"/>
              <a:t>	editor = </a:t>
            </a:r>
            <a:r>
              <a:rPr lang="en-US" altLang="zh-CN" sz="2000" dirty="0" err="1"/>
              <a:t>K.create</a:t>
            </a:r>
            <a:r>
              <a:rPr lang="en-US" altLang="zh-CN" sz="2000" dirty="0"/>
              <a:t>('</a:t>
            </a:r>
            <a:r>
              <a:rPr lang="en-US" altLang="zh-CN" sz="2000" dirty="0" err="1"/>
              <a:t>textarea</a:t>
            </a:r>
            <a:r>
              <a:rPr lang="en-US" altLang="zh-CN" sz="2000" dirty="0"/>
              <a:t>[name="</a:t>
            </a:r>
            <a:r>
              <a:rPr lang="en-US" altLang="zh-CN" sz="2000" dirty="0" err="1">
                <a:solidFill>
                  <a:srgbClr val="FF0000"/>
                </a:solidFill>
              </a:rPr>
              <a:t>cont</a:t>
            </a:r>
            <a:r>
              <a:rPr lang="en-US" altLang="zh-CN" sz="2000" dirty="0"/>
              <a:t>"]', {</a:t>
            </a:r>
          </a:p>
          <a:p>
            <a:pPr marL="0" indent="0">
              <a:buNone/>
            </a:pPr>
            <a:r>
              <a:rPr lang="en-US" altLang="zh-CN" sz="2000" dirty="0"/>
              <a:t>		</a:t>
            </a:r>
            <a:r>
              <a:rPr lang="en-US" altLang="zh-CN" sz="2000" dirty="0" err="1"/>
              <a:t>allowFileManager</a:t>
            </a:r>
            <a:r>
              <a:rPr lang="en-US" altLang="zh-CN" sz="2000" dirty="0"/>
              <a:t> : true</a:t>
            </a:r>
          </a:p>
          <a:p>
            <a:pPr marL="0" indent="0">
              <a:buNone/>
            </a:pPr>
            <a:r>
              <a:rPr lang="en-US" altLang="zh-CN" sz="2000" dirty="0"/>
              <a:t>	});</a:t>
            </a:r>
          </a:p>
          <a:p>
            <a:pPr marL="0" indent="0">
              <a:buNone/>
            </a:pPr>
            <a:r>
              <a:rPr lang="en-US" altLang="zh-CN" sz="2000" dirty="0"/>
              <a:t>});</a:t>
            </a:r>
          </a:p>
          <a:p>
            <a:pPr marL="0" indent="0">
              <a:buNone/>
            </a:pPr>
            <a:r>
              <a:rPr lang="en-US" altLang="zh-CN" sz="2000" dirty="0"/>
              <a:t>&lt;/script&gt;</a:t>
            </a:r>
          </a:p>
          <a:p>
            <a:pPr marL="0" indent="0">
              <a:buNone/>
            </a:pPr>
            <a:r>
              <a:rPr lang="en-US" altLang="zh-CN" sz="2000" dirty="0"/>
              <a:t>&lt;!-- </a:t>
            </a:r>
            <a:r>
              <a:rPr lang="zh-CN" altLang="en-US" sz="2000" dirty="0"/>
              <a:t>富文本编辑器</a:t>
            </a:r>
            <a:r>
              <a:rPr lang="en-US" altLang="zh-CN" sz="2000" dirty="0" err="1"/>
              <a:t>ueditor</a:t>
            </a:r>
            <a:r>
              <a:rPr lang="en-US" altLang="zh-CN" sz="2000" dirty="0"/>
              <a:t> --&gt;</a:t>
            </a:r>
            <a:endParaRPr lang="en-US" altLang="zh-CN" sz="2000" dirty="0" smtClean="0"/>
          </a:p>
          <a:p>
            <a:pPr>
              <a:buFont typeface="Wingdings" pitchFamily="2" charset="2"/>
              <a:buChar char="n"/>
            </a:pPr>
            <a:endParaRPr lang="en-US" altLang="zh-CN" sz="2400" dirty="0" smtClean="0"/>
          </a:p>
        </p:txBody>
      </p:sp>
    </p:spTree>
    <p:extLst>
      <p:ext uri="{BB962C8B-B14F-4D97-AF65-F5344CB8AC3E}">
        <p14:creationId xmlns:p14="http://schemas.microsoft.com/office/powerpoint/2010/main" val="3950209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更新文章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n"/>
            </a:pPr>
            <a:endParaRPr lang="en-US" altLang="zh-CN" sz="2000" dirty="0"/>
          </a:p>
          <a:p>
            <a:pPr marL="0" indent="0" algn="ctr">
              <a:buNone/>
            </a:pPr>
            <a:r>
              <a:rPr lang="zh-CN" altLang="en-US" sz="2000" dirty="0" smtClean="0"/>
              <a:t>接收数据</a:t>
            </a:r>
            <a:endParaRPr lang="en-US" altLang="zh-CN" sz="2000" dirty="0" smtClean="0"/>
          </a:p>
          <a:p>
            <a:pPr>
              <a:buFont typeface="Wingdings" pitchFamily="2" charset="2"/>
              <a:buChar char="n"/>
            </a:pPr>
            <a:endParaRPr lang="en-US" altLang="zh-CN" sz="2000" dirty="0"/>
          </a:p>
          <a:p>
            <a:pPr>
              <a:buFont typeface="Wingdings" pitchFamily="2" charset="2"/>
              <a:buChar char="n"/>
            </a:pPr>
            <a:endParaRPr lang="en-US" altLang="zh-CN" sz="2000" dirty="0" smtClean="0"/>
          </a:p>
          <a:p>
            <a:pPr>
              <a:buFont typeface="Wingdings" pitchFamily="2" charset="2"/>
              <a:buChar char="n"/>
            </a:pPr>
            <a:endParaRPr lang="en-US" altLang="zh-CN" sz="2000" dirty="0"/>
          </a:p>
          <a:p>
            <a:pPr>
              <a:buFont typeface="Wingdings" pitchFamily="2" charset="2"/>
              <a:buChar char="n"/>
            </a:pPr>
            <a:endParaRPr lang="en-US" altLang="zh-CN" sz="2000" dirty="0" smtClean="0"/>
          </a:p>
          <a:p>
            <a:pPr>
              <a:buFont typeface="Wingdings" pitchFamily="2" charset="2"/>
              <a:buChar char="n"/>
            </a:pPr>
            <a:endParaRPr lang="en-US" altLang="zh-CN" sz="2400" dirty="0" smtClean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955" y="1844824"/>
            <a:ext cx="2583363" cy="23042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4149080"/>
            <a:ext cx="6940575" cy="24000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31710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更新文章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n"/>
            </a:pPr>
            <a:endParaRPr lang="en-US" altLang="zh-CN" sz="2000" dirty="0"/>
          </a:p>
          <a:p>
            <a:pPr marL="0" indent="0" algn="ctr">
              <a:buNone/>
            </a:pPr>
            <a:r>
              <a:rPr lang="zh-CN" altLang="en-US" sz="2000" dirty="0" smtClean="0"/>
              <a:t>执行处理</a:t>
            </a:r>
            <a:endParaRPr lang="en-US" altLang="zh-CN" sz="2000" dirty="0"/>
          </a:p>
          <a:p>
            <a:pPr>
              <a:buFont typeface="Wingdings" pitchFamily="2" charset="2"/>
              <a:buChar char="n"/>
            </a:pPr>
            <a:endParaRPr lang="en-US" altLang="zh-CN" sz="2000" dirty="0" smtClean="0"/>
          </a:p>
          <a:p>
            <a:pPr>
              <a:buFont typeface="Wingdings" pitchFamily="2" charset="2"/>
              <a:buChar char="n"/>
            </a:pPr>
            <a:endParaRPr lang="en-US" altLang="zh-CN" sz="2000" dirty="0"/>
          </a:p>
          <a:p>
            <a:pPr>
              <a:buFont typeface="Wingdings" pitchFamily="2" charset="2"/>
              <a:buChar char="n"/>
            </a:pPr>
            <a:endParaRPr lang="en-US" altLang="zh-CN" sz="2000" dirty="0" smtClean="0"/>
          </a:p>
          <a:p>
            <a:pPr>
              <a:buFont typeface="Wingdings" pitchFamily="2" charset="2"/>
              <a:buChar char="n"/>
            </a:pPr>
            <a:endParaRPr lang="en-US" altLang="zh-CN" sz="2400" dirty="0" smtClean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564904"/>
            <a:ext cx="7848872" cy="33373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83525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n"/>
            </a:pPr>
            <a:endParaRPr lang="en-US" altLang="zh-CN" sz="2000" dirty="0"/>
          </a:p>
          <a:p>
            <a:pPr>
              <a:buFont typeface="Wingdings" pitchFamily="2" charset="2"/>
              <a:buChar char="n"/>
            </a:pPr>
            <a:endParaRPr lang="en-US" altLang="zh-CN" sz="2000" dirty="0" smtClean="0"/>
          </a:p>
          <a:p>
            <a:pPr>
              <a:buFont typeface="Wingdings" pitchFamily="2" charset="2"/>
              <a:buChar char="n"/>
            </a:pPr>
            <a:endParaRPr lang="en-US" altLang="zh-CN" sz="2000" dirty="0"/>
          </a:p>
          <a:p>
            <a:pPr>
              <a:buFont typeface="Wingdings" pitchFamily="2" charset="2"/>
              <a:buChar char="n"/>
            </a:pPr>
            <a:endParaRPr lang="en-US" altLang="zh-CN" sz="2000" dirty="0" smtClean="0"/>
          </a:p>
          <a:p>
            <a:pPr>
              <a:buFont typeface="Wingdings" pitchFamily="2" charset="2"/>
              <a:buChar char="n"/>
            </a:pPr>
            <a:endParaRPr lang="en-US" altLang="zh-CN" sz="2000" dirty="0"/>
          </a:p>
          <a:p>
            <a:pPr>
              <a:buFont typeface="Wingdings" pitchFamily="2" charset="2"/>
              <a:buChar char="n"/>
            </a:pPr>
            <a:endParaRPr lang="en-US" altLang="zh-CN" sz="2000" dirty="0" smtClean="0"/>
          </a:p>
          <a:p>
            <a:pPr>
              <a:buFont typeface="Wingdings" pitchFamily="2" charset="2"/>
              <a:buChar char="n"/>
            </a:pPr>
            <a:endParaRPr lang="en-US" altLang="zh-CN" sz="2400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800" y="2132856"/>
            <a:ext cx="3384376" cy="3384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757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辅助</a:t>
            </a:r>
            <a:r>
              <a:rPr lang="zh-CN" altLang="en-US" dirty="0" smtClean="0"/>
              <a:t>小功能</a:t>
            </a:r>
            <a:r>
              <a:rPr lang="en-US" altLang="zh-CN" dirty="0" smtClean="0"/>
              <a:t>—</a:t>
            </a:r>
            <a:r>
              <a:rPr lang="zh-CN" altLang="en-US" dirty="0" smtClean="0"/>
              <a:t>关键字检索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000" dirty="0" smtClean="0"/>
              <a:t>添加表单域</a:t>
            </a:r>
            <a:endParaRPr lang="zh-CN" altLang="en-US" sz="2000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132856"/>
            <a:ext cx="7717680" cy="30208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22993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辅助</a:t>
            </a:r>
            <a:r>
              <a:rPr lang="zh-CN" altLang="en-US" dirty="0" smtClean="0"/>
              <a:t>小功能</a:t>
            </a:r>
            <a:r>
              <a:rPr lang="en-US" altLang="zh-CN" dirty="0" smtClean="0"/>
              <a:t>—</a:t>
            </a:r>
            <a:r>
              <a:rPr lang="zh-CN" altLang="en-US" dirty="0" smtClean="0"/>
              <a:t>关键字检索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000" dirty="0" smtClean="0"/>
              <a:t>接收查询数据</a:t>
            </a:r>
            <a:endParaRPr lang="zh-CN" altLang="en-US" sz="2000" dirty="0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060848"/>
            <a:ext cx="6115397" cy="42022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50753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辅助</a:t>
            </a:r>
            <a:r>
              <a:rPr lang="zh-CN" altLang="en-US" dirty="0" smtClean="0"/>
              <a:t>小功能</a:t>
            </a:r>
            <a:r>
              <a:rPr lang="en-US" altLang="zh-CN" dirty="0" smtClean="0"/>
              <a:t>—</a:t>
            </a:r>
            <a:r>
              <a:rPr lang="zh-CN" altLang="en-US" dirty="0" smtClean="0"/>
              <a:t>关键字检索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000" dirty="0" smtClean="0"/>
              <a:t>显示数据</a:t>
            </a:r>
            <a:endParaRPr lang="zh-CN" altLang="en-US" sz="2000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952344"/>
            <a:ext cx="5381029" cy="41331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11577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辅助</a:t>
            </a:r>
            <a:r>
              <a:rPr lang="zh-CN" altLang="en-US" dirty="0" smtClean="0"/>
              <a:t>小功能</a:t>
            </a:r>
            <a:r>
              <a:rPr lang="en-US" altLang="zh-CN" dirty="0" smtClean="0"/>
              <a:t>—</a:t>
            </a:r>
            <a:r>
              <a:rPr lang="zh-CN" altLang="en-US" dirty="0" smtClean="0"/>
              <a:t>关键字检索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000" dirty="0" smtClean="0"/>
              <a:t>显示数据</a:t>
            </a:r>
            <a:endParaRPr lang="zh-CN" altLang="en-US" sz="2000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463" y="2231284"/>
            <a:ext cx="7837487" cy="2333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28669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辅助</a:t>
            </a:r>
            <a:r>
              <a:rPr lang="zh-CN" altLang="en-US" dirty="0" smtClean="0"/>
              <a:t>小功能</a:t>
            </a:r>
            <a:r>
              <a:rPr lang="en-US" altLang="zh-CN" dirty="0" smtClean="0"/>
              <a:t>—</a:t>
            </a:r>
            <a:r>
              <a:rPr lang="zh-CN" altLang="en-US" dirty="0" smtClean="0"/>
              <a:t>关键字检索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000" dirty="0" smtClean="0"/>
              <a:t>优化参考</a:t>
            </a:r>
            <a:endParaRPr lang="en-US" altLang="zh-CN" sz="2000" dirty="0" smtClean="0"/>
          </a:p>
          <a:p>
            <a:r>
              <a:rPr lang="en-US" altLang="zh-CN" sz="2000" dirty="0"/>
              <a:t>http://www.sina.com.cn/</a:t>
            </a:r>
            <a:endParaRPr lang="zh-CN" altLang="en-US" sz="20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564904"/>
            <a:ext cx="7920880" cy="15948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94747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使用</a:t>
            </a:r>
            <a:r>
              <a:rPr lang="en-US" altLang="zh-CN" dirty="0" smtClean="0"/>
              <a:t>PHP</a:t>
            </a:r>
            <a:r>
              <a:rPr lang="zh-CN" altLang="en-US" dirty="0" smtClean="0"/>
              <a:t>连接数据库服务器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n"/>
            </a:pPr>
            <a:endParaRPr lang="en-US" altLang="zh-CN" sz="2000" dirty="0"/>
          </a:p>
          <a:p>
            <a:pPr>
              <a:buFont typeface="Wingdings" pitchFamily="2" charset="2"/>
              <a:buChar char="n"/>
            </a:pPr>
            <a:r>
              <a:rPr lang="en-US" altLang="zh-CN" sz="2000" dirty="0">
                <a:solidFill>
                  <a:srgbClr val="FF0000"/>
                </a:solidFill>
              </a:rPr>
              <a:t>resource</a:t>
            </a:r>
            <a:r>
              <a:rPr lang="en-US" altLang="zh-CN" sz="2000" dirty="0"/>
              <a:t> </a:t>
            </a:r>
            <a:r>
              <a:rPr lang="en-US" altLang="zh-CN" sz="2000" dirty="0" err="1" smtClean="0"/>
              <a:t>mysql_connect</a:t>
            </a:r>
            <a:r>
              <a:rPr lang="en-US" altLang="zh-CN" sz="2000" dirty="0" smtClean="0"/>
              <a:t>(hostname</a:t>
            </a:r>
            <a:r>
              <a:rPr lang="en-US" altLang="zh-CN" sz="2000" dirty="0"/>
              <a:t>[:</a:t>
            </a:r>
            <a:r>
              <a:rPr lang="en-US" altLang="zh-CN" sz="2000" dirty="0" smtClean="0"/>
              <a:t>port,]</a:t>
            </a:r>
            <a:r>
              <a:rPr lang="en-US" altLang="zh-CN" sz="2000" dirty="0" err="1" smtClean="0"/>
              <a:t>username,password</a:t>
            </a:r>
            <a:r>
              <a:rPr lang="en-US" altLang="zh-CN" sz="2000" dirty="0" smtClean="0"/>
              <a:t> );</a:t>
            </a:r>
          </a:p>
          <a:p>
            <a:pPr>
              <a:buFont typeface="Wingdings" pitchFamily="2" charset="2"/>
              <a:buChar char="n"/>
            </a:pPr>
            <a:endParaRPr lang="en-US" altLang="zh-CN" sz="2000" dirty="0"/>
          </a:p>
          <a:p>
            <a:pPr marL="0" indent="0">
              <a:buNone/>
            </a:pPr>
            <a:endParaRPr lang="en-US" altLang="zh-CN" sz="2000" dirty="0" smtClean="0"/>
          </a:p>
          <a:p>
            <a:pPr marL="0" indent="0">
              <a:buNone/>
            </a:pPr>
            <a:r>
              <a:rPr lang="zh-CN" altLang="en-US" sz="2000" dirty="0" smtClean="0"/>
              <a:t>打</a:t>
            </a:r>
            <a:r>
              <a:rPr lang="zh-CN" altLang="en-US" sz="2000" dirty="0"/>
              <a:t>开或重复使用一个到 </a:t>
            </a:r>
            <a:r>
              <a:rPr lang="en-US" altLang="zh-CN" sz="2000" dirty="0"/>
              <a:t>MySQL </a:t>
            </a:r>
            <a:r>
              <a:rPr lang="zh-CN" altLang="en-US" sz="2000" dirty="0"/>
              <a:t>服务器的连接</a:t>
            </a:r>
            <a:r>
              <a:rPr lang="zh-CN" altLang="en-US" sz="2000" dirty="0" smtClean="0"/>
              <a:t>。</a:t>
            </a:r>
            <a:endParaRPr lang="en-US" altLang="zh-CN" sz="2000" dirty="0" smtClean="0"/>
          </a:p>
          <a:p>
            <a:pPr marL="0" indent="0">
              <a:buNone/>
            </a:pPr>
            <a:r>
              <a:rPr lang="zh-CN" altLang="en-US" sz="2000" dirty="0"/>
              <a:t>如果成功则返回一个 </a:t>
            </a:r>
            <a:r>
              <a:rPr lang="en-US" altLang="zh-CN" sz="2000" dirty="0"/>
              <a:t>MySQL </a:t>
            </a:r>
            <a:r>
              <a:rPr lang="zh-CN" altLang="en-US" sz="2000" dirty="0"/>
              <a:t>连接标</a:t>
            </a:r>
            <a:r>
              <a:rPr lang="zh-CN" altLang="en-US" sz="2000" dirty="0" smtClean="0"/>
              <a:t>识，类型为资源型</a:t>
            </a:r>
            <a:r>
              <a:rPr lang="en-US" altLang="zh-CN" sz="2000" dirty="0" err="1" smtClean="0"/>
              <a:t>resourcec</a:t>
            </a:r>
            <a:r>
              <a:rPr lang="en-US" altLang="zh-CN" sz="2000" dirty="0" smtClean="0"/>
              <a:t>.</a:t>
            </a:r>
            <a:r>
              <a:rPr lang="zh-CN" altLang="en-US" sz="2000" dirty="0" smtClean="0"/>
              <a:t> </a:t>
            </a:r>
            <a:r>
              <a:rPr lang="zh-CN" altLang="en-US" sz="2000" dirty="0"/>
              <a:t>或者在失败时返回 </a:t>
            </a:r>
            <a:r>
              <a:rPr lang="en-US" altLang="zh-CN" sz="2000" b="1" dirty="0"/>
              <a:t>FALSE</a:t>
            </a:r>
            <a:r>
              <a:rPr lang="zh-CN" altLang="en-US" sz="2000" dirty="0" smtClean="0"/>
              <a:t>。</a:t>
            </a:r>
            <a:endParaRPr lang="en-US" altLang="zh-CN" sz="2000" dirty="0" smtClean="0"/>
          </a:p>
          <a:p>
            <a:pPr marL="0" indent="0">
              <a:buNone/>
            </a:pPr>
            <a:endParaRPr lang="en-US" altLang="zh-CN" sz="2000" dirty="0"/>
          </a:p>
          <a:p>
            <a:pPr marL="0" indent="0">
              <a:buNone/>
            </a:pPr>
            <a:endParaRPr lang="en-US" altLang="zh-CN" sz="2000" dirty="0" smtClean="0"/>
          </a:p>
          <a:p>
            <a:pPr marL="0" indent="0">
              <a:buNone/>
            </a:pPr>
            <a:endParaRPr lang="en-US" altLang="zh-CN" sz="2000" dirty="0" smtClean="0"/>
          </a:p>
          <a:p>
            <a:pPr marL="0" indent="0">
              <a:buNone/>
            </a:pPr>
            <a:r>
              <a:rPr lang="zh-CN" altLang="en-US" sz="2000" dirty="0"/>
              <a:t>资源 </a:t>
            </a:r>
            <a:r>
              <a:rPr lang="en-US" altLang="zh-CN" sz="2000" dirty="0" smtClean="0"/>
              <a:t>resource</a:t>
            </a:r>
            <a:r>
              <a:rPr lang="zh-CN" altLang="en-US" sz="2000" dirty="0" smtClean="0"/>
              <a:t>型是</a:t>
            </a:r>
            <a:r>
              <a:rPr lang="zh-CN" altLang="en-US" sz="2000" dirty="0"/>
              <a:t>一种特殊变量，保存了</a:t>
            </a:r>
            <a:r>
              <a:rPr lang="zh-CN" altLang="en-US" sz="2000" dirty="0">
                <a:solidFill>
                  <a:srgbClr val="FF0000"/>
                </a:solidFill>
              </a:rPr>
              <a:t>到外部资源的一个引用</a:t>
            </a:r>
            <a:r>
              <a:rPr lang="zh-CN" altLang="en-US" sz="2000" dirty="0"/>
              <a:t>。资源是通过专门的函数来建立和使用的。</a:t>
            </a:r>
            <a:endParaRPr lang="en-US" altLang="zh-CN" sz="2000" dirty="0"/>
          </a:p>
          <a:p>
            <a:pPr marL="0" indent="0">
              <a:buNone/>
            </a:pPr>
            <a:r>
              <a:rPr lang="zh-CN" altLang="en-US" sz="2000" dirty="0" smtClean="0"/>
              <a:t> </a:t>
            </a:r>
            <a:endParaRPr lang="zh-CN" altLang="en-US" sz="2000" dirty="0"/>
          </a:p>
          <a:p>
            <a:pPr marL="0" indent="0">
              <a:buNone/>
            </a:pPr>
            <a:endParaRPr lang="zh-CN" altLang="en-US" sz="2000" dirty="0"/>
          </a:p>
          <a:p>
            <a:pPr>
              <a:buFont typeface="Wingdings" pitchFamily="2" charset="2"/>
              <a:buChar char="n"/>
            </a:pPr>
            <a:endParaRPr lang="en-US" altLang="zh-CN" sz="2000" dirty="0" smtClean="0"/>
          </a:p>
          <a:p>
            <a:pPr>
              <a:buFont typeface="Wingdings" pitchFamily="2" charset="2"/>
              <a:buChar char="n"/>
            </a:pPr>
            <a:endParaRPr lang="en-US" altLang="zh-CN" sz="2000" dirty="0"/>
          </a:p>
          <a:p>
            <a:pPr>
              <a:buFont typeface="Wingdings" pitchFamily="2" charset="2"/>
              <a:buChar char="n"/>
            </a:pPr>
            <a:endParaRPr lang="en-US" altLang="zh-CN" sz="2000" dirty="0" smtClean="0"/>
          </a:p>
          <a:p>
            <a:pPr>
              <a:buFont typeface="Wingdings" pitchFamily="2" charset="2"/>
              <a:buChar char="n"/>
            </a:pPr>
            <a:endParaRPr lang="en-US" altLang="zh-CN" sz="2000" dirty="0"/>
          </a:p>
          <a:p>
            <a:pPr>
              <a:buFont typeface="Wingdings" pitchFamily="2" charset="2"/>
              <a:buChar char="n"/>
            </a:pPr>
            <a:endParaRPr lang="en-US" altLang="zh-CN" sz="2000" dirty="0" smtClean="0"/>
          </a:p>
          <a:p>
            <a:pPr>
              <a:buFont typeface="Wingdings" pitchFamily="2" charset="2"/>
              <a:buChar char="n"/>
            </a:pPr>
            <a:endParaRPr lang="en-US" altLang="zh-CN" sz="2400" dirty="0" smtClean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206" y="2348880"/>
            <a:ext cx="7551737" cy="390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626" y="4149080"/>
            <a:ext cx="7551737" cy="6440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06950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连接的错误抑制及错误提示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n"/>
            </a:pPr>
            <a:r>
              <a:rPr lang="zh-CN" altLang="en-US" sz="2000" dirty="0" smtClean="0"/>
              <a:t>错误提示</a:t>
            </a:r>
            <a:endParaRPr lang="en-US" altLang="zh-CN" sz="2000" dirty="0" smtClean="0"/>
          </a:p>
          <a:p>
            <a:pPr>
              <a:buFont typeface="Wingdings" pitchFamily="2" charset="2"/>
              <a:buChar char="n"/>
            </a:pPr>
            <a:endParaRPr lang="en-US" altLang="zh-CN" sz="2000" dirty="0"/>
          </a:p>
          <a:p>
            <a:pPr>
              <a:buFont typeface="Wingdings" pitchFamily="2" charset="2"/>
              <a:buChar char="n"/>
            </a:pPr>
            <a:endParaRPr lang="en-US" altLang="zh-CN" sz="2000" dirty="0" smtClean="0"/>
          </a:p>
          <a:p>
            <a:pPr>
              <a:buFont typeface="Wingdings" pitchFamily="2" charset="2"/>
              <a:buChar char="n"/>
            </a:pPr>
            <a:endParaRPr lang="en-US" altLang="zh-CN" sz="2000" dirty="0"/>
          </a:p>
          <a:p>
            <a:pPr>
              <a:buFont typeface="Wingdings" pitchFamily="2" charset="2"/>
              <a:buChar char="n"/>
            </a:pPr>
            <a:endParaRPr lang="en-US" altLang="zh-CN" sz="2000" dirty="0" smtClean="0"/>
          </a:p>
          <a:p>
            <a:pPr>
              <a:buFont typeface="Wingdings" pitchFamily="2" charset="2"/>
              <a:buChar char="n"/>
            </a:pPr>
            <a:endParaRPr lang="en-US" altLang="zh-CN" sz="2000" dirty="0"/>
          </a:p>
          <a:p>
            <a:pPr>
              <a:buFont typeface="Wingdings" pitchFamily="2" charset="2"/>
              <a:buChar char="n"/>
            </a:pPr>
            <a:endParaRPr lang="en-US" altLang="zh-CN" sz="2000" dirty="0" smtClean="0"/>
          </a:p>
          <a:p>
            <a:pPr>
              <a:buFont typeface="Wingdings" pitchFamily="2" charset="2"/>
              <a:buChar char="n"/>
            </a:pPr>
            <a:endParaRPr lang="en-US" altLang="zh-CN" sz="2400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276872"/>
            <a:ext cx="8478939" cy="26089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69516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10625</TotalTime>
  <Words>1294</Words>
  <Application>Microsoft Office PowerPoint</Application>
  <PresentationFormat>全屏显示(4:3)</PresentationFormat>
  <Paragraphs>536</Paragraphs>
  <Slides>79</Slides>
  <Notes>55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79</vt:i4>
      </vt:variant>
    </vt:vector>
  </HeadingPairs>
  <TitlesOfParts>
    <vt:vector size="80" baseType="lpstr">
      <vt:lpstr>Office 主题</vt:lpstr>
      <vt:lpstr>PowerPoint 演示文稿</vt:lpstr>
      <vt:lpstr>操作数据库</vt:lpstr>
      <vt:lpstr>PHP中的数据库扩展</vt:lpstr>
      <vt:lpstr>PHP中的数据库扩展</vt:lpstr>
      <vt:lpstr>PHP中的数据库扩展</vt:lpstr>
      <vt:lpstr>PHP中的数据库扩展</vt:lpstr>
      <vt:lpstr>PHP操作数据库步骤介绍</vt:lpstr>
      <vt:lpstr>使用PHP连接数据库服务器</vt:lpstr>
      <vt:lpstr>连接的错误抑制及错误提示</vt:lpstr>
      <vt:lpstr>设置字符集</vt:lpstr>
      <vt:lpstr>选择数据库</vt:lpstr>
      <vt:lpstr>执行SQL语句</vt:lpstr>
      <vt:lpstr>执行增删改操作返回值</vt:lpstr>
      <vt:lpstr>执行增删改操作的返回值</vt:lpstr>
      <vt:lpstr>执行增删改操作的返回值</vt:lpstr>
      <vt:lpstr>执行查询操作返回值</vt:lpstr>
      <vt:lpstr>执行查询操作返回值</vt:lpstr>
      <vt:lpstr>PowerPoint 演示文稿</vt:lpstr>
      <vt:lpstr>从结果集中取得一行</vt:lpstr>
      <vt:lpstr>从结果集中取得一行</vt:lpstr>
      <vt:lpstr>从结果集中取得一行</vt:lpstr>
      <vt:lpstr>从结果集中取得一行</vt:lpstr>
      <vt:lpstr>将一行数据以表格形式显示</vt:lpstr>
      <vt:lpstr>使用表格完整显示结果集中的一行</vt:lpstr>
      <vt:lpstr>使用表格完整显示结果集中的一行</vt:lpstr>
      <vt:lpstr>循环执行，以获取结果集所有行</vt:lpstr>
      <vt:lpstr>循环执行，以获取结果集所有行</vt:lpstr>
      <vt:lpstr>循环执行，以获取结果集所有行</vt:lpstr>
      <vt:lpstr>*另外一种循环处理的方式</vt:lpstr>
      <vt:lpstr>封装连接函数</vt:lpstr>
      <vt:lpstr>封装连接函数</vt:lpstr>
      <vt:lpstr>封装连接函数</vt:lpstr>
      <vt:lpstr>封装连接函数</vt:lpstr>
      <vt:lpstr>PowerPoint 演示文稿</vt:lpstr>
      <vt:lpstr>微型项目：文章网</vt:lpstr>
      <vt:lpstr>数据表创建</vt:lpstr>
      <vt:lpstr>添加文章</vt:lpstr>
      <vt:lpstr>添加文章</vt:lpstr>
      <vt:lpstr>添加文章</vt:lpstr>
      <vt:lpstr>添加文章</vt:lpstr>
      <vt:lpstr>当前时间的获取</vt:lpstr>
      <vt:lpstr>当前时间的获取</vt:lpstr>
      <vt:lpstr>添加文章</vt:lpstr>
      <vt:lpstr>添加文章</vt:lpstr>
      <vt:lpstr>PowerPoint 演示文稿</vt:lpstr>
      <vt:lpstr>显示文章列表</vt:lpstr>
      <vt:lpstr>显示文章列表</vt:lpstr>
      <vt:lpstr>显示文章列表</vt:lpstr>
      <vt:lpstr>显示文章列表</vt:lpstr>
      <vt:lpstr>显示文章列表</vt:lpstr>
      <vt:lpstr>显示文章列表</vt:lpstr>
      <vt:lpstr>显示文章列表</vt:lpstr>
      <vt:lpstr>显示文章列表</vt:lpstr>
      <vt:lpstr>显示文章列表</vt:lpstr>
      <vt:lpstr>显示文章列表</vt:lpstr>
      <vt:lpstr>PowerPoint 演示文稿</vt:lpstr>
      <vt:lpstr>显示文章内容</vt:lpstr>
      <vt:lpstr>显示文章内容</vt:lpstr>
      <vt:lpstr>显示文章内容</vt:lpstr>
      <vt:lpstr>显示文章内容</vt:lpstr>
      <vt:lpstr>显示文章内容</vt:lpstr>
      <vt:lpstr>PowerPoint 演示文稿</vt:lpstr>
      <vt:lpstr>删除文章</vt:lpstr>
      <vt:lpstr>删除文章</vt:lpstr>
      <vt:lpstr>更新文章</vt:lpstr>
      <vt:lpstr>更新文章</vt:lpstr>
      <vt:lpstr>更新文章</vt:lpstr>
      <vt:lpstr>更新文章</vt:lpstr>
      <vt:lpstr>更新文章</vt:lpstr>
      <vt:lpstr>更新文章</vt:lpstr>
      <vt:lpstr>更新文章</vt:lpstr>
      <vt:lpstr>更新文章</vt:lpstr>
      <vt:lpstr>PowerPoint 演示文稿</vt:lpstr>
      <vt:lpstr>辅助小功能—关键字检索</vt:lpstr>
      <vt:lpstr>辅助小功能—关键字检索</vt:lpstr>
      <vt:lpstr>辅助小功能—关键字检索</vt:lpstr>
      <vt:lpstr>辅助小功能—关键字检索</vt:lpstr>
      <vt:lpstr>辅助小功能—关键字检索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Julien</dc:creator>
  <cp:lastModifiedBy>julien</cp:lastModifiedBy>
  <cp:revision>955</cp:revision>
  <dcterms:created xsi:type="dcterms:W3CDTF">2015-06-29T07:19:00Z</dcterms:created>
  <dcterms:modified xsi:type="dcterms:W3CDTF">2017-05-21T08:47:20Z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2052-10.1.0.5777</vt:lpwstr>
  </property>
</Properties>
</file>